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5" r:id="rId3"/>
    <p:sldId id="294" r:id="rId4"/>
    <p:sldId id="297" r:id="rId5"/>
    <p:sldId id="299" r:id="rId6"/>
    <p:sldId id="301" r:id="rId7"/>
    <p:sldId id="272" r:id="rId8"/>
    <p:sldId id="302" r:id="rId9"/>
    <p:sldId id="303" r:id="rId10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68"/>
    <a:srgbClr val="0066FF"/>
    <a:srgbClr val="00B0F0"/>
    <a:srgbClr val="3333C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99" autoAdjust="0"/>
    <p:restoredTop sz="94660"/>
  </p:normalViewPr>
  <p:slideViewPr>
    <p:cSldViewPr snapToGrid="0">
      <p:cViewPr>
        <p:scale>
          <a:sx n="102" d="100"/>
          <a:sy n="102" d="100"/>
        </p:scale>
        <p:origin x="-216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DEF8-FF37-4241-80B9-1D21866B7B6C}" type="datetimeFigureOut">
              <a:rPr lang="zh-CN" altLang="en-US" smtClean="0"/>
              <a:pPr/>
              <a:t>2018/1/17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9AB05-5609-4249-9410-CB8267CC2B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27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DEF8-FF37-4241-80B9-1D21866B7B6C}" type="datetimeFigureOut">
              <a:rPr lang="zh-CN" altLang="en-US" smtClean="0"/>
              <a:pPr/>
              <a:t>2018/1/17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9AB05-5609-4249-9410-CB8267CC2B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1892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6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6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DEF8-FF37-4241-80B9-1D21866B7B6C}" type="datetimeFigureOut">
              <a:rPr lang="zh-CN" altLang="en-US" smtClean="0"/>
              <a:pPr/>
              <a:t>2018/1/17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9AB05-5609-4249-9410-CB8267CC2B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6644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 flipH="1">
            <a:off x="-1" y="4893406"/>
            <a:ext cx="9144001" cy="2703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2"/>
          </a:p>
        </p:txBody>
      </p:sp>
      <p:sp>
        <p:nvSpPr>
          <p:cNvPr id="3" name="矩形 2"/>
          <p:cNvSpPr/>
          <p:nvPr userDrawn="1"/>
        </p:nvSpPr>
        <p:spPr>
          <a:xfrm flipH="1">
            <a:off x="-1" y="4946689"/>
            <a:ext cx="9144001" cy="21667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2"/>
          </a:p>
        </p:txBody>
      </p:sp>
      <p:sp>
        <p:nvSpPr>
          <p:cNvPr id="4" name="矩形 5"/>
          <p:cNvSpPr/>
          <p:nvPr userDrawn="1"/>
        </p:nvSpPr>
        <p:spPr>
          <a:xfrm>
            <a:off x="7480479" y="4869262"/>
            <a:ext cx="763523" cy="83839"/>
          </a:xfrm>
          <a:custGeom>
            <a:avLst/>
            <a:gdLst>
              <a:gd name="connsiteX0" fmla="*/ 0 w 926584"/>
              <a:gd name="connsiteY0" fmla="*/ 0 h 118098"/>
              <a:gd name="connsiteX1" fmla="*/ 926584 w 926584"/>
              <a:gd name="connsiteY1" fmla="*/ 0 h 118098"/>
              <a:gd name="connsiteX2" fmla="*/ 926584 w 926584"/>
              <a:gd name="connsiteY2" fmla="*/ 118098 h 118098"/>
              <a:gd name="connsiteX3" fmla="*/ 0 w 926584"/>
              <a:gd name="connsiteY3" fmla="*/ 118098 h 118098"/>
              <a:gd name="connsiteX4" fmla="*/ 0 w 926584"/>
              <a:gd name="connsiteY4" fmla="*/ 0 h 118098"/>
              <a:gd name="connsiteX0-1" fmla="*/ 55821 w 982405"/>
              <a:gd name="connsiteY0-2" fmla="*/ 0 h 144680"/>
              <a:gd name="connsiteX1-3" fmla="*/ 982405 w 982405"/>
              <a:gd name="connsiteY1-4" fmla="*/ 0 h 144680"/>
              <a:gd name="connsiteX2-5" fmla="*/ 982405 w 982405"/>
              <a:gd name="connsiteY2-6" fmla="*/ 118098 h 144680"/>
              <a:gd name="connsiteX3-7" fmla="*/ 0 w 982405"/>
              <a:gd name="connsiteY3-8" fmla="*/ 144680 h 144680"/>
              <a:gd name="connsiteX4-9" fmla="*/ 55821 w 982405"/>
              <a:gd name="connsiteY4-10" fmla="*/ 0 h 144680"/>
              <a:gd name="connsiteX0-11" fmla="*/ 55821 w 998354"/>
              <a:gd name="connsiteY0-12" fmla="*/ 0 h 147338"/>
              <a:gd name="connsiteX1-13" fmla="*/ 982405 w 998354"/>
              <a:gd name="connsiteY1-14" fmla="*/ 0 h 147338"/>
              <a:gd name="connsiteX2-15" fmla="*/ 998354 w 998354"/>
              <a:gd name="connsiteY2-16" fmla="*/ 147338 h 147338"/>
              <a:gd name="connsiteX3-17" fmla="*/ 0 w 998354"/>
              <a:gd name="connsiteY3-18" fmla="*/ 144680 h 147338"/>
              <a:gd name="connsiteX4-19" fmla="*/ 55821 w 998354"/>
              <a:gd name="connsiteY4-20" fmla="*/ 0 h 147338"/>
              <a:gd name="connsiteX0-21" fmla="*/ 84307 w 1026840"/>
              <a:gd name="connsiteY0-22" fmla="*/ 0 h 150534"/>
              <a:gd name="connsiteX1-23" fmla="*/ 1010891 w 1026840"/>
              <a:gd name="connsiteY1-24" fmla="*/ 0 h 150534"/>
              <a:gd name="connsiteX2-25" fmla="*/ 1026840 w 1026840"/>
              <a:gd name="connsiteY2-26" fmla="*/ 147338 h 150534"/>
              <a:gd name="connsiteX3-27" fmla="*/ 0 w 1026840"/>
              <a:gd name="connsiteY3-28" fmla="*/ 150534 h 150534"/>
              <a:gd name="connsiteX4-29" fmla="*/ 84307 w 1026840"/>
              <a:gd name="connsiteY4-30" fmla="*/ 0 h 150534"/>
              <a:gd name="connsiteX0-31" fmla="*/ 84307 w 1021143"/>
              <a:gd name="connsiteY0-32" fmla="*/ 0 h 153193"/>
              <a:gd name="connsiteX1-33" fmla="*/ 1010891 w 1021143"/>
              <a:gd name="connsiteY1-34" fmla="*/ 0 h 153193"/>
              <a:gd name="connsiteX2-35" fmla="*/ 1021143 w 1021143"/>
              <a:gd name="connsiteY2-36" fmla="*/ 153193 h 153193"/>
              <a:gd name="connsiteX3-37" fmla="*/ 0 w 1021143"/>
              <a:gd name="connsiteY3-38" fmla="*/ 150534 h 153193"/>
              <a:gd name="connsiteX4-39" fmla="*/ 84307 w 1021143"/>
              <a:gd name="connsiteY4-40" fmla="*/ 0 h 153193"/>
              <a:gd name="connsiteX0-41" fmla="*/ 92853 w 1021143"/>
              <a:gd name="connsiteY0-42" fmla="*/ 0 h 153193"/>
              <a:gd name="connsiteX1-43" fmla="*/ 1010891 w 1021143"/>
              <a:gd name="connsiteY1-44" fmla="*/ 0 h 153193"/>
              <a:gd name="connsiteX2-45" fmla="*/ 1021143 w 1021143"/>
              <a:gd name="connsiteY2-46" fmla="*/ 153193 h 153193"/>
              <a:gd name="connsiteX3-47" fmla="*/ 0 w 1021143"/>
              <a:gd name="connsiteY3-48" fmla="*/ 150534 h 153193"/>
              <a:gd name="connsiteX4-49" fmla="*/ 92853 w 1021143"/>
              <a:gd name="connsiteY4-50" fmla="*/ 0 h 153193"/>
              <a:gd name="connsiteX0-51" fmla="*/ 90004 w 1018294"/>
              <a:gd name="connsiteY0-52" fmla="*/ 0 h 153193"/>
              <a:gd name="connsiteX1-53" fmla="*/ 1008042 w 1018294"/>
              <a:gd name="connsiteY1-54" fmla="*/ 0 h 153193"/>
              <a:gd name="connsiteX2-55" fmla="*/ 1018294 w 1018294"/>
              <a:gd name="connsiteY2-56" fmla="*/ 153193 h 153193"/>
              <a:gd name="connsiteX3-57" fmla="*/ 0 w 1018294"/>
              <a:gd name="connsiteY3-58" fmla="*/ 142728 h 153193"/>
              <a:gd name="connsiteX4-59" fmla="*/ 90004 w 1018294"/>
              <a:gd name="connsiteY4-60" fmla="*/ 0 h 15319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18294" h="153193">
                <a:moveTo>
                  <a:pt x="90004" y="0"/>
                </a:moveTo>
                <a:lnTo>
                  <a:pt x="1008042" y="0"/>
                </a:lnTo>
                <a:lnTo>
                  <a:pt x="1018294" y="153193"/>
                </a:lnTo>
                <a:lnTo>
                  <a:pt x="0" y="142728"/>
                </a:lnTo>
                <a:lnTo>
                  <a:pt x="90004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2"/>
          </a:p>
        </p:txBody>
      </p:sp>
      <p:sp>
        <p:nvSpPr>
          <p:cNvPr id="5" name="矩形 4"/>
          <p:cNvSpPr/>
          <p:nvPr userDrawn="1"/>
        </p:nvSpPr>
        <p:spPr>
          <a:xfrm>
            <a:off x="7548696" y="4869260"/>
            <a:ext cx="802741" cy="2941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2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543855" y="315192"/>
            <a:ext cx="33475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>
            <a:cxnSpLocks/>
          </p:cNvCxnSpPr>
          <p:nvPr userDrawn="1"/>
        </p:nvCxnSpPr>
        <p:spPr>
          <a:xfrm>
            <a:off x="252646" y="318458"/>
            <a:ext cx="329350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>
            <a:off x="5543855" y="358080"/>
            <a:ext cx="3347500" cy="0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>
            <a:cxnSpLocks/>
          </p:cNvCxnSpPr>
          <p:nvPr userDrawn="1"/>
        </p:nvCxnSpPr>
        <p:spPr>
          <a:xfrm>
            <a:off x="252646" y="361346"/>
            <a:ext cx="3293508" cy="0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84165" y="4847252"/>
            <a:ext cx="931804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2" tIns="34281" rIns="68562" bIns="34281" numCol="1" anchor="ctr" anchorCtr="0" compatLnSpc="1"/>
          <a:lstStyle>
            <a:lvl1pPr>
              <a:defRPr lang="en-US" sz="1500" b="1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fld id="{48F63A3B-78C7-47BE-AE5E-E10140E04643}" type="slidenum">
              <a:rPr lang="en-US" altLang="zh-CN" smtClean="0"/>
              <a:pPr algn="ctr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3170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" y="3"/>
            <a:ext cx="9138231" cy="514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976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282306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DEF8-FF37-4241-80B9-1D21866B7B6C}" type="datetimeFigureOut">
              <a:rPr lang="zh-CN" altLang="en-US" smtClean="0"/>
              <a:pPr/>
              <a:t>2018/1/17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9AB05-5609-4249-9410-CB8267CC2B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100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DEF8-FF37-4241-80B9-1D21866B7B6C}" type="datetimeFigureOut">
              <a:rPr lang="zh-CN" altLang="en-US" smtClean="0"/>
              <a:pPr/>
              <a:t>2018/1/17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9AB05-5609-4249-9410-CB8267CC2B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110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DEF8-FF37-4241-80B9-1D21866B7B6C}" type="datetimeFigureOut">
              <a:rPr lang="zh-CN" altLang="en-US" smtClean="0"/>
              <a:pPr/>
              <a:t>2018/1/17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9AB05-5609-4249-9410-CB8267CC2B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159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DEF8-FF37-4241-80B9-1D21866B7B6C}" type="datetimeFigureOut">
              <a:rPr lang="zh-CN" altLang="en-US" smtClean="0"/>
              <a:pPr/>
              <a:t>2018/1/17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9AB05-5609-4249-9410-CB8267CC2B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988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DEF8-FF37-4241-80B9-1D21866B7B6C}" type="datetimeFigureOut">
              <a:rPr lang="zh-CN" altLang="en-US" smtClean="0"/>
              <a:pPr/>
              <a:t>2018/1/17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9AB05-5609-4249-9410-CB8267CC2B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8191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9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1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9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DEF8-FF37-4241-80B9-1D21866B7B6C}" type="datetimeFigureOut">
              <a:rPr lang="zh-CN" altLang="en-US" smtClean="0"/>
              <a:pPr/>
              <a:t>2018/1/17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9AB05-5609-4249-9410-CB8267CC2B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0131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9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1"/>
            <a:ext cx="4629151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dirty="0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9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DEF8-FF37-4241-80B9-1D21866B7B6C}" type="datetimeFigureOut">
              <a:rPr lang="zh-CN" altLang="en-US" smtClean="0"/>
              <a:pPr/>
              <a:t>2018/1/17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9AB05-5609-4249-9410-CB8267CC2B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335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2DEF8-FF37-4241-80B9-1D21866B7B6C}" type="datetimeFigureOut">
              <a:rPr lang="zh-CN" altLang="en-US" smtClean="0"/>
              <a:pPr/>
              <a:t>2018/1/17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9AB05-5609-4249-9410-CB8267CC2B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5382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6.jpeg"/><Relationship Id="rId7" Type="http://schemas.microsoft.com/office/2007/relationships/hdphoto" Target="../media/hdphoto2.wdp"/><Relationship Id="rId12" Type="http://schemas.openxmlformats.org/officeDocument/2006/relationships/image" Target="../media/image2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/>
        </p:nvSpPr>
        <p:spPr bwMode="auto">
          <a:xfrm rot="10800000">
            <a:off x="733596" y="251543"/>
            <a:ext cx="416682" cy="369303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rgbClr val="002060"/>
                </a:gs>
                <a:gs pos="100000">
                  <a:srgbClr val="0070C0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200" b="1">
              <a:solidFill>
                <a:prstClr val="black"/>
              </a:solidFill>
              <a:latin typeface="造字工房悦黑体验版细长体" pitchFamily="50" charset="-122"/>
              <a:ea typeface="造字工房悦黑体验版细长体" pitchFamily="50" charset="-122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rot="10800000">
            <a:off x="2933980" y="256949"/>
            <a:ext cx="258975" cy="22952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rgbClr val="002060"/>
              </a:gs>
              <a:gs pos="0">
                <a:srgbClr val="0070C0"/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 rot="10800000">
            <a:off x="615649" y="1580868"/>
            <a:ext cx="559196" cy="495612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 rot="10800000">
            <a:off x="1451366" y="1245054"/>
            <a:ext cx="916374" cy="812177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00B0F0"/>
              </a:gs>
              <a:gs pos="100000">
                <a:srgbClr val="0070C0"/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rgbClr val="00B0F0"/>
                </a:gs>
                <a:gs pos="0">
                  <a:srgbClr val="0070C0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 rot="10800000">
            <a:off x="144623" y="466990"/>
            <a:ext cx="1129458" cy="1001033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00B0F0"/>
              </a:gs>
              <a:gs pos="100000">
                <a:srgbClr val="0070C0"/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rgbClr val="00B0F0"/>
                </a:gs>
                <a:gs pos="0">
                  <a:srgbClr val="0070C0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 rot="10800000">
            <a:off x="974378" y="2085993"/>
            <a:ext cx="357913" cy="317215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rgbClr val="002060"/>
              </a:gs>
              <a:gs pos="0">
                <a:srgbClr val="0070C0"/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 rot="10800000">
            <a:off x="-18882" y="1337965"/>
            <a:ext cx="530005" cy="469743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 rot="10800000">
            <a:off x="1906310" y="97128"/>
            <a:ext cx="401124" cy="355514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00B0F0"/>
              </a:gs>
              <a:gs pos="100000">
                <a:srgbClr val="0070C0"/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rgbClr val="00B0F0"/>
                </a:gs>
                <a:gs pos="0">
                  <a:srgbClr val="0070C0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4" name="Freeform 5"/>
          <p:cNvSpPr>
            <a:spLocks/>
          </p:cNvSpPr>
          <p:nvPr/>
        </p:nvSpPr>
        <p:spPr bwMode="auto">
          <a:xfrm rot="10800000">
            <a:off x="1250914" y="352086"/>
            <a:ext cx="719864" cy="638013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5" name="Freeform 5"/>
          <p:cNvSpPr>
            <a:spLocks/>
          </p:cNvSpPr>
          <p:nvPr/>
        </p:nvSpPr>
        <p:spPr bwMode="auto">
          <a:xfrm rot="10800000">
            <a:off x="50346" y="92034"/>
            <a:ext cx="552386" cy="489577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rgbClr val="002060"/>
              </a:gs>
              <a:gs pos="0">
                <a:srgbClr val="0070C0"/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 rot="10800000">
            <a:off x="733596" y="651691"/>
            <a:ext cx="1328239" cy="117721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 rot="10800000">
            <a:off x="467007" y="2905726"/>
            <a:ext cx="244489" cy="21669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7" name="Freeform 5"/>
          <p:cNvSpPr>
            <a:spLocks/>
          </p:cNvSpPr>
          <p:nvPr/>
        </p:nvSpPr>
        <p:spPr bwMode="auto">
          <a:xfrm rot="10800000">
            <a:off x="2005743" y="581611"/>
            <a:ext cx="435401" cy="38589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rgbClr val="0070C0"/>
                </a:gs>
                <a:gs pos="0">
                  <a:srgbClr val="002060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8" name="Freeform 5"/>
          <p:cNvSpPr>
            <a:spLocks/>
          </p:cNvSpPr>
          <p:nvPr/>
        </p:nvSpPr>
        <p:spPr bwMode="auto">
          <a:xfrm rot="10800000">
            <a:off x="264318" y="1827233"/>
            <a:ext cx="649869" cy="575975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00B0F0"/>
              </a:gs>
              <a:gs pos="100000">
                <a:srgbClr val="0070C0"/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rgbClr val="00B0F0"/>
                </a:gs>
                <a:gs pos="0">
                  <a:srgbClr val="0070C0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330" y="687156"/>
            <a:ext cx="1254942" cy="1106281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568515" y="108828"/>
            <a:ext cx="53007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опорная площадка по развитию туристско-краеведческой деятельности – интерактивный музей в образовательной организации дополнительного образования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3984172" y="1961063"/>
            <a:ext cx="5066113" cy="1051558"/>
          </a:xfrm>
          <a:prstGeom prst="roundRect">
            <a:avLst>
              <a:gd name="adj" fmla="val 42270"/>
            </a:avLst>
          </a:prstGeom>
          <a:gradFill>
            <a:gsLst>
              <a:gs pos="99000">
                <a:schemeClr val="bg1"/>
              </a:gs>
              <a:gs pos="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  <a:effectLst>
            <a:innerShdw blurRad="635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TextBox 40"/>
          <p:cNvSpPr txBox="1"/>
          <p:nvPr/>
        </p:nvSpPr>
        <p:spPr>
          <a:xfrm>
            <a:off x="4436901" y="1961065"/>
            <a:ext cx="45697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МБУ ДО «Центр детского творчества 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Новошешминского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РТ»</a:t>
            </a:r>
            <a:endParaRPr lang="zh-CN" altLang="en-US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3696756" y="1898444"/>
            <a:ext cx="805745" cy="1125864"/>
            <a:chOff x="899592" y="2377261"/>
            <a:chExt cx="720079" cy="5746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圆角矩形 23"/>
            <p:cNvSpPr/>
            <p:nvPr/>
          </p:nvSpPr>
          <p:spPr>
            <a:xfrm>
              <a:off x="899592" y="2377261"/>
              <a:ext cx="720079" cy="574619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ea typeface="微软雅黑" pitchFamily="34" charset="-122"/>
              </a:endParaRP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920241" y="2397813"/>
              <a:ext cx="681258" cy="533516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ea typeface="微软雅黑" pitchFamily="34" charset="-122"/>
              </a:endParaRPr>
            </a:p>
          </p:txBody>
        </p:sp>
      </p:grpSp>
      <p:sp>
        <p:nvSpPr>
          <p:cNvPr id="29" name="圆角矩形 28"/>
          <p:cNvSpPr/>
          <p:nvPr/>
        </p:nvSpPr>
        <p:spPr>
          <a:xfrm>
            <a:off x="5486382" y="3726719"/>
            <a:ext cx="1386228" cy="360669"/>
          </a:xfrm>
          <a:prstGeom prst="roundRect">
            <a:avLst/>
          </a:prstGeom>
          <a:gradFill>
            <a:gsLst>
              <a:gs pos="100000">
                <a:sysClr val="window" lastClr="FFFFFF">
                  <a:lumMod val="96000"/>
                </a:sysClr>
              </a:gs>
              <a:gs pos="0">
                <a:sysClr val="window" lastClr="FFFFFF">
                  <a:lumMod val="88000"/>
                </a:sysClr>
              </a:gs>
            </a:gsLst>
            <a:lin ang="5400000" scaled="0"/>
          </a:gradFill>
          <a:ln w="22225" cap="flat" cmpd="sng" algn="ctr">
            <a:gradFill flip="none" rotWithShape="1"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5400000" scaled="0"/>
              <a:tileRect/>
            </a:gradFill>
            <a:prstDash val="solid"/>
            <a:miter lim="800000"/>
          </a:ln>
          <a:effectLst>
            <a:outerShdw blurRad="127000" dist="50800" dir="27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endParaRPr lang="zh-CN" altLang="en-US" sz="1800" kern="0">
              <a:solidFill>
                <a:srgbClr val="0070C0"/>
              </a:solidFill>
              <a:latin typeface="Calibri"/>
              <a:ea typeface="宋体"/>
            </a:endParaRPr>
          </a:p>
        </p:txBody>
      </p:sp>
      <p:sp>
        <p:nvSpPr>
          <p:cNvPr id="30" name="TextBox 37"/>
          <p:cNvSpPr txBox="1"/>
          <p:nvPr/>
        </p:nvSpPr>
        <p:spPr>
          <a:xfrm>
            <a:off x="5522104" y="3768553"/>
            <a:ext cx="13147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ru-RU" altLang="zh-CN" sz="12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г</a:t>
            </a:r>
            <a:r>
              <a:rPr lang="ru-RU" altLang="zh-CN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en-US" sz="12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7007882" y="3709971"/>
            <a:ext cx="1861401" cy="360669"/>
          </a:xfrm>
          <a:prstGeom prst="roundRect">
            <a:avLst/>
          </a:prstGeom>
          <a:gradFill>
            <a:gsLst>
              <a:gs pos="100000">
                <a:sysClr val="window" lastClr="FFFFFF">
                  <a:lumMod val="96000"/>
                </a:sysClr>
              </a:gs>
              <a:gs pos="0">
                <a:sysClr val="window" lastClr="FFFFFF">
                  <a:lumMod val="88000"/>
                </a:sysClr>
              </a:gs>
            </a:gsLst>
            <a:lin ang="5400000" scaled="0"/>
          </a:gradFill>
          <a:ln w="22225" cap="flat" cmpd="sng" algn="ctr">
            <a:gradFill flip="none" rotWithShape="1"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5400000" scaled="0"/>
              <a:tileRect/>
            </a:gradFill>
            <a:prstDash val="solid"/>
            <a:miter lim="800000"/>
          </a:ln>
          <a:effectLst>
            <a:outerShdw blurRad="127000" dist="50800" dir="27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endParaRPr lang="zh-CN" altLang="en-US" sz="1800" kern="0">
              <a:solidFill>
                <a:srgbClr val="0070C0"/>
              </a:solidFill>
              <a:latin typeface="Calibri"/>
              <a:ea typeface="宋体"/>
            </a:endParaRPr>
          </a:p>
        </p:txBody>
      </p:sp>
      <p:sp>
        <p:nvSpPr>
          <p:cNvPr id="32" name="TextBox 39"/>
          <p:cNvSpPr txBox="1"/>
          <p:nvPr/>
        </p:nvSpPr>
        <p:spPr>
          <a:xfrm>
            <a:off x="7112833" y="3751805"/>
            <a:ext cx="16564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с. Новошешминск</a:t>
            </a:r>
            <a:endParaRPr lang="zh-CN" altLang="en-US" sz="12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Picture 2" descr="C:\Users\Administrator\Desktop\手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568515" y="2493979"/>
            <a:ext cx="2959860" cy="28763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540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split orient="vert"/>
      </p:transition>
    </mc:Choice>
    <mc:Fallback xmlns="">
      <p:transition spd="slow" advTm="0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53" presetClass="entr" presetSubtype="16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71" presetID="23" presetClass="entr" presetSubtype="3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7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2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87" presetID="10" presetClass="entr" presetSubtype="0" fill="hold" grpId="0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0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10900"/>
                                </p:stCondLst>
                                <p:childTnLst>
                                  <p:par>
                                    <p:cTn id="9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677 -0.00463 L 0.4092 -0.00555 " pathEditMode="relative" rAng="0" ptsTypes="AA">
                                          <p:cBhvr>
                                            <p:cTn id="97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122" y="-6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8" presetID="2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0" dur="17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3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1.60494E-6 L 0.40816 0.00216 " pathEditMode="relative" rAng="0" ptsTypes="AA">
                                          <p:cBhvr>
                                            <p:cTn id="104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399" y="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12900"/>
                                </p:stCondLst>
                                <p:childTnLst>
                                  <p:par>
                                    <p:cTn id="106" presetID="42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7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8" dur="10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10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13900"/>
                                </p:stCondLst>
                                <p:childTnLst>
                                  <p:par>
                                    <p:cTn id="112" presetID="2" presetClass="entr" presetSubtype="4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4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5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6" fill="hold">
                                <p:stCondLst>
                                  <p:cond delay="14900"/>
                                </p:stCondLst>
                                <p:childTnLst>
                                  <p:par>
                                    <p:cTn id="117" presetID="2" presetClass="entr" presetSubtype="4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1" fill="hold">
                                <p:stCondLst>
                                  <p:cond delay="15900"/>
                                </p:stCondLst>
                                <p:childTnLst>
                                  <p:par>
                                    <p:cTn id="12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5" fill="hold">
                                <p:stCondLst>
                                  <p:cond delay="16400"/>
                                </p:stCondLst>
                                <p:childTnLst>
                                  <p:par>
                                    <p:cTn id="1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8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 animBg="1"/>
          <p:bldP spid="7" grpId="0" animBg="1"/>
          <p:bldP spid="8" grpId="0" animBg="1"/>
          <p:bldP spid="10" grpId="0" animBg="1"/>
          <p:bldP spid="11" grpId="0" animBg="1"/>
          <p:bldP spid="12" grpId="0" animBg="1"/>
          <p:bldP spid="13" grpId="0" animBg="1"/>
          <p:bldP spid="14" grpId="0" animBg="1"/>
          <p:bldP spid="15" grpId="0" animBg="1"/>
          <p:bldP spid="9" grpId="0" animBg="1"/>
          <p:bldP spid="16" grpId="0" animBg="1"/>
          <p:bldP spid="17" grpId="0" animBg="1"/>
          <p:bldP spid="18" grpId="0" animBg="1"/>
          <p:bldP spid="20" grpId="0"/>
          <p:bldP spid="21" grpId="0" animBg="1"/>
          <p:bldP spid="22" grpId="0"/>
          <p:bldP spid="29" grpId="0" animBg="1"/>
          <p:bldP spid="30" grpId="0"/>
          <p:bldP spid="31" grpId="0" animBg="1"/>
          <p:bldP spid="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53" presetClass="entr" presetSubtype="16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71" presetID="23" presetClass="entr" presetSubtype="3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7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2300"/>
                                </p:stCondLst>
                                <p:childTnLst>
                                  <p:par>
                                    <p:cTn id="82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87" presetID="10" presetClass="entr" presetSubtype="0" fill="hold" grpId="0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0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10900"/>
                                </p:stCondLst>
                                <p:childTnLst>
                                  <p:par>
                                    <p:cTn id="9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677 -0.00463 L 0.4092 -0.00555 " pathEditMode="relative" rAng="0" ptsTypes="AA">
                                          <p:cBhvr>
                                            <p:cTn id="97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122" y="-6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8" presetID="2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0" dur="17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3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1.60494E-6 L 0.40816 0.00216 " pathEditMode="relative" rAng="0" ptsTypes="AA">
                                          <p:cBhvr>
                                            <p:cTn id="104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399" y="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12900"/>
                                </p:stCondLst>
                                <p:childTnLst>
                                  <p:par>
                                    <p:cTn id="106" presetID="42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7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8" dur="10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10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13900"/>
                                </p:stCondLst>
                                <p:childTnLst>
                                  <p:par>
                                    <p:cTn id="112" presetID="2" presetClass="entr" presetSubtype="4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4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5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6" fill="hold">
                                <p:stCondLst>
                                  <p:cond delay="14900"/>
                                </p:stCondLst>
                                <p:childTnLst>
                                  <p:par>
                                    <p:cTn id="117" presetID="2" presetClass="entr" presetSubtype="4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1" fill="hold">
                                <p:stCondLst>
                                  <p:cond delay="15900"/>
                                </p:stCondLst>
                                <p:childTnLst>
                                  <p:par>
                                    <p:cTn id="12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5" fill="hold">
                                <p:stCondLst>
                                  <p:cond delay="16400"/>
                                </p:stCondLst>
                                <p:childTnLst>
                                  <p:par>
                                    <p:cTn id="1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8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 animBg="1"/>
          <p:bldP spid="7" grpId="0" animBg="1"/>
          <p:bldP spid="8" grpId="0" animBg="1"/>
          <p:bldP spid="10" grpId="0" animBg="1"/>
          <p:bldP spid="11" grpId="0" animBg="1"/>
          <p:bldP spid="12" grpId="0" animBg="1"/>
          <p:bldP spid="13" grpId="0" animBg="1"/>
          <p:bldP spid="14" grpId="0" animBg="1"/>
          <p:bldP spid="15" grpId="0" animBg="1"/>
          <p:bldP spid="9" grpId="0" animBg="1"/>
          <p:bldP spid="16" grpId="0" animBg="1"/>
          <p:bldP spid="17" grpId="0" animBg="1"/>
          <p:bldP spid="18" grpId="0" animBg="1"/>
          <p:bldP spid="20" grpId="0"/>
          <p:bldP spid="21" grpId="0" animBg="1"/>
          <p:bldP spid="22" grpId="0"/>
          <p:bldP spid="29" grpId="0" animBg="1"/>
          <p:bldP spid="30" grpId="0"/>
          <p:bldP spid="31" grpId="0" animBg="1"/>
          <p:bldP spid="32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501" y="2368889"/>
            <a:ext cx="4389269" cy="2468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7" y="1579868"/>
            <a:ext cx="4435659" cy="2495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组合 3"/>
          <p:cNvGrpSpPr/>
          <p:nvPr/>
        </p:nvGrpSpPr>
        <p:grpSpPr>
          <a:xfrm>
            <a:off x="233547" y="-54502"/>
            <a:ext cx="2072960" cy="2584754"/>
            <a:chOff x="3295850" y="1908877"/>
            <a:chExt cx="3738030" cy="4660916"/>
          </a:xfrm>
        </p:grpSpPr>
        <p:sp>
          <p:nvSpPr>
            <p:cNvPr id="5" name="圆角矩形 4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rgbClr val="6C6C6C">
                    <a:alpha val="42000"/>
                  </a:srgbClr>
                </a:gs>
                <a:gs pos="0">
                  <a:schemeClr val="tx1">
                    <a:alpha val="54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0070C0"/>
                </a:gs>
                <a:gs pos="0">
                  <a:srgbClr val="00B0F0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00B0F0"/>
                  </a:gs>
                  <a:gs pos="0">
                    <a:srgbClr val="0070C0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sp>
        <p:nvSpPr>
          <p:cNvPr id="9" name="圆角矩形 8"/>
          <p:cNvSpPr/>
          <p:nvPr/>
        </p:nvSpPr>
        <p:spPr>
          <a:xfrm>
            <a:off x="1787272" y="421764"/>
            <a:ext cx="7110238" cy="751080"/>
          </a:xfrm>
          <a:prstGeom prst="roundRect">
            <a:avLst>
              <a:gd name="adj" fmla="val 9976"/>
            </a:avLst>
          </a:prstGeom>
          <a:solidFill>
            <a:srgbClr val="00B0F0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10" name="Прямоугольник 9"/>
          <p:cNvSpPr/>
          <p:nvPr/>
        </p:nvSpPr>
        <p:spPr>
          <a:xfrm>
            <a:off x="1787272" y="535694"/>
            <a:ext cx="71102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Более шестисот тысяч рублей было использовано на оснащение интерактивного музея специализированным оборудованием и новой мебелью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45140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2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18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2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18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组合 226"/>
          <p:cNvGrpSpPr/>
          <p:nvPr/>
        </p:nvGrpSpPr>
        <p:grpSpPr>
          <a:xfrm>
            <a:off x="942969" y="660278"/>
            <a:ext cx="1384236" cy="138423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28" name="同心圆 5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29" name="椭圆 228"/>
            <p:cNvSpPr/>
            <p:nvPr/>
          </p:nvSpPr>
          <p:spPr>
            <a:xfrm>
              <a:off x="392114" y="760414"/>
              <a:ext cx="3825875" cy="3825875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</p:grpSp>
      <p:grpSp>
        <p:nvGrpSpPr>
          <p:cNvPr id="230" name="组合 229"/>
          <p:cNvGrpSpPr/>
          <p:nvPr/>
        </p:nvGrpSpPr>
        <p:grpSpPr>
          <a:xfrm>
            <a:off x="4916229" y="660951"/>
            <a:ext cx="1384236" cy="138423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31" name="同心圆 5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32" name="椭圆 231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</p:grpSp>
      <p:grpSp>
        <p:nvGrpSpPr>
          <p:cNvPr id="233" name="组合 232"/>
          <p:cNvGrpSpPr/>
          <p:nvPr/>
        </p:nvGrpSpPr>
        <p:grpSpPr>
          <a:xfrm>
            <a:off x="2972518" y="3220353"/>
            <a:ext cx="1384236" cy="138423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34" name="同心圆 5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35" name="椭圆 234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</p:grpSp>
      <p:grpSp>
        <p:nvGrpSpPr>
          <p:cNvPr id="236" name="组合 235"/>
          <p:cNvGrpSpPr/>
          <p:nvPr/>
        </p:nvGrpSpPr>
        <p:grpSpPr>
          <a:xfrm>
            <a:off x="6946976" y="3197141"/>
            <a:ext cx="1384236" cy="138423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37" name="同心圆 6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38" name="椭圆 237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zh-CN" altLang="en-US" sz="1349" dirty="0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</p:grpSp>
      <p:sp>
        <p:nvSpPr>
          <p:cNvPr id="239" name="燕尾形 8"/>
          <p:cNvSpPr/>
          <p:nvPr/>
        </p:nvSpPr>
        <p:spPr>
          <a:xfrm>
            <a:off x="2629010" y="2522702"/>
            <a:ext cx="2015699" cy="28795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>
              <a:defRPr/>
            </a:pPr>
            <a:endParaRPr lang="zh-CN" altLang="en-US" sz="1349">
              <a:solidFill>
                <a:prstClr val="black"/>
              </a:solidFill>
              <a:latin typeface="微软雅黑"/>
              <a:ea typeface="微软雅黑"/>
            </a:endParaRPr>
          </a:p>
        </p:txBody>
      </p:sp>
      <p:cxnSp>
        <p:nvCxnSpPr>
          <p:cNvPr id="240" name="直接连接符 239"/>
          <p:cNvCxnSpPr/>
          <p:nvPr/>
        </p:nvCxnSpPr>
        <p:spPr>
          <a:xfrm rot="10800000">
            <a:off x="3636858" y="2666677"/>
            <a:ext cx="0" cy="841144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燕尾形 10"/>
          <p:cNvSpPr/>
          <p:nvPr/>
        </p:nvSpPr>
        <p:spPr>
          <a:xfrm>
            <a:off x="685299" y="2522700"/>
            <a:ext cx="2015699" cy="28795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>
              <a:defRPr/>
            </a:pPr>
            <a:endParaRPr lang="zh-CN" altLang="en-US" sz="1349">
              <a:solidFill>
                <a:prstClr val="black"/>
              </a:solidFill>
              <a:latin typeface="微软雅黑"/>
              <a:ea typeface="微软雅黑"/>
            </a:endParaRPr>
          </a:p>
        </p:txBody>
      </p:sp>
      <p:cxnSp>
        <p:nvCxnSpPr>
          <p:cNvPr id="242" name="直接连接符 241"/>
          <p:cNvCxnSpPr/>
          <p:nvPr/>
        </p:nvCxnSpPr>
        <p:spPr>
          <a:xfrm flipH="1">
            <a:off x="1647339" y="1825533"/>
            <a:ext cx="1" cy="841144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燕尾形 12"/>
          <p:cNvSpPr/>
          <p:nvPr/>
        </p:nvSpPr>
        <p:spPr>
          <a:xfrm>
            <a:off x="4572721" y="2522702"/>
            <a:ext cx="2015699" cy="28795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>
              <a:defRPr/>
            </a:pPr>
            <a:endParaRPr lang="zh-CN" altLang="en-US" sz="1349">
              <a:solidFill>
                <a:prstClr val="black"/>
              </a:solidFill>
              <a:latin typeface="微软雅黑"/>
              <a:ea typeface="微软雅黑"/>
            </a:endParaRPr>
          </a:p>
        </p:txBody>
      </p:sp>
      <p:sp>
        <p:nvSpPr>
          <p:cNvPr id="244" name="燕尾形 13"/>
          <p:cNvSpPr/>
          <p:nvPr/>
        </p:nvSpPr>
        <p:spPr>
          <a:xfrm>
            <a:off x="6516430" y="2522702"/>
            <a:ext cx="2015699" cy="28795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>
              <a:defRPr/>
            </a:pPr>
            <a:endParaRPr lang="zh-CN" altLang="en-US" sz="1349">
              <a:solidFill>
                <a:prstClr val="black"/>
              </a:solidFill>
              <a:latin typeface="微软雅黑"/>
              <a:ea typeface="微软雅黑"/>
            </a:endParaRPr>
          </a:p>
        </p:txBody>
      </p:sp>
      <p:grpSp>
        <p:nvGrpSpPr>
          <p:cNvPr id="245" name="组合 244"/>
          <p:cNvGrpSpPr/>
          <p:nvPr/>
        </p:nvGrpSpPr>
        <p:grpSpPr>
          <a:xfrm>
            <a:off x="1336718" y="1065810"/>
            <a:ext cx="711015" cy="568177"/>
            <a:chOff x="5738813" y="3144838"/>
            <a:chExt cx="711200" cy="568325"/>
          </a:xfrm>
          <a:solidFill>
            <a:schemeClr val="accent1"/>
          </a:solidFill>
        </p:grpSpPr>
        <p:sp>
          <p:nvSpPr>
            <p:cNvPr id="246" name="Freeform 103"/>
            <p:cNvSpPr>
              <a:spLocks/>
            </p:cNvSpPr>
            <p:nvPr/>
          </p:nvSpPr>
          <p:spPr bwMode="auto">
            <a:xfrm>
              <a:off x="5821363" y="3159126"/>
              <a:ext cx="533400" cy="371475"/>
            </a:xfrm>
            <a:custGeom>
              <a:avLst/>
              <a:gdLst>
                <a:gd name="T0" fmla="*/ 22 w 336"/>
                <a:gd name="T1" fmla="*/ 234 h 234"/>
                <a:gd name="T2" fmla="*/ 0 w 336"/>
                <a:gd name="T3" fmla="*/ 215 h 234"/>
                <a:gd name="T4" fmla="*/ 135 w 336"/>
                <a:gd name="T5" fmla="*/ 56 h 234"/>
                <a:gd name="T6" fmla="*/ 216 w 336"/>
                <a:gd name="T7" fmla="*/ 126 h 234"/>
                <a:gd name="T8" fmla="*/ 312 w 336"/>
                <a:gd name="T9" fmla="*/ 0 h 234"/>
                <a:gd name="T10" fmla="*/ 336 w 336"/>
                <a:gd name="T11" fmla="*/ 17 h 234"/>
                <a:gd name="T12" fmla="*/ 219 w 336"/>
                <a:gd name="T13" fmla="*/ 171 h 234"/>
                <a:gd name="T14" fmla="*/ 137 w 336"/>
                <a:gd name="T15" fmla="*/ 99 h 234"/>
                <a:gd name="T16" fmla="*/ 22 w 336"/>
                <a:gd name="T17" fmla="*/ 234 h 234"/>
                <a:gd name="T18" fmla="*/ 22 w 336"/>
                <a:gd name="T19" fmla="*/ 23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6" h="234">
                  <a:moveTo>
                    <a:pt x="22" y="234"/>
                  </a:moveTo>
                  <a:lnTo>
                    <a:pt x="0" y="215"/>
                  </a:lnTo>
                  <a:lnTo>
                    <a:pt x="135" y="56"/>
                  </a:lnTo>
                  <a:lnTo>
                    <a:pt x="216" y="126"/>
                  </a:lnTo>
                  <a:lnTo>
                    <a:pt x="312" y="0"/>
                  </a:lnTo>
                  <a:lnTo>
                    <a:pt x="336" y="17"/>
                  </a:lnTo>
                  <a:lnTo>
                    <a:pt x="219" y="171"/>
                  </a:lnTo>
                  <a:lnTo>
                    <a:pt x="137" y="99"/>
                  </a:lnTo>
                  <a:lnTo>
                    <a:pt x="22" y="234"/>
                  </a:lnTo>
                  <a:lnTo>
                    <a:pt x="22" y="2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47" name="Freeform 104"/>
            <p:cNvSpPr>
              <a:spLocks/>
            </p:cNvSpPr>
            <p:nvPr/>
          </p:nvSpPr>
          <p:spPr bwMode="auto">
            <a:xfrm>
              <a:off x="6248401" y="3148013"/>
              <a:ext cx="117475" cy="119063"/>
            </a:xfrm>
            <a:custGeom>
              <a:avLst/>
              <a:gdLst>
                <a:gd name="T0" fmla="*/ 0 w 74"/>
                <a:gd name="T1" fmla="*/ 0 h 75"/>
                <a:gd name="T2" fmla="*/ 74 w 74"/>
                <a:gd name="T3" fmla="*/ 0 h 75"/>
                <a:gd name="T4" fmla="*/ 74 w 74"/>
                <a:gd name="T5" fmla="*/ 75 h 75"/>
                <a:gd name="T6" fmla="*/ 0 w 74"/>
                <a:gd name="T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" h="75">
                  <a:moveTo>
                    <a:pt x="0" y="0"/>
                  </a:moveTo>
                  <a:lnTo>
                    <a:pt x="74" y="0"/>
                  </a:lnTo>
                  <a:lnTo>
                    <a:pt x="74" y="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48" name="Freeform 105"/>
            <p:cNvSpPr>
              <a:spLocks/>
            </p:cNvSpPr>
            <p:nvPr/>
          </p:nvSpPr>
          <p:spPr bwMode="auto">
            <a:xfrm>
              <a:off x="5738813" y="3144838"/>
              <a:ext cx="711200" cy="568325"/>
            </a:xfrm>
            <a:custGeom>
              <a:avLst/>
              <a:gdLst>
                <a:gd name="T0" fmla="*/ 448 w 448"/>
                <a:gd name="T1" fmla="*/ 358 h 358"/>
                <a:gd name="T2" fmla="*/ 0 w 448"/>
                <a:gd name="T3" fmla="*/ 358 h 358"/>
                <a:gd name="T4" fmla="*/ 0 w 448"/>
                <a:gd name="T5" fmla="*/ 0 h 358"/>
                <a:gd name="T6" fmla="*/ 26 w 448"/>
                <a:gd name="T7" fmla="*/ 0 h 358"/>
                <a:gd name="T8" fmla="*/ 26 w 448"/>
                <a:gd name="T9" fmla="*/ 334 h 358"/>
                <a:gd name="T10" fmla="*/ 448 w 448"/>
                <a:gd name="T11" fmla="*/ 334 h 358"/>
                <a:gd name="T12" fmla="*/ 448 w 448"/>
                <a:gd name="T13" fmla="*/ 358 h 358"/>
                <a:gd name="T14" fmla="*/ 448 w 448"/>
                <a:gd name="T15" fmla="*/ 35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8" h="358">
                  <a:moveTo>
                    <a:pt x="448" y="358"/>
                  </a:moveTo>
                  <a:lnTo>
                    <a:pt x="0" y="358"/>
                  </a:lnTo>
                  <a:lnTo>
                    <a:pt x="0" y="0"/>
                  </a:lnTo>
                  <a:lnTo>
                    <a:pt x="26" y="0"/>
                  </a:lnTo>
                  <a:lnTo>
                    <a:pt x="26" y="334"/>
                  </a:lnTo>
                  <a:lnTo>
                    <a:pt x="448" y="334"/>
                  </a:lnTo>
                  <a:lnTo>
                    <a:pt x="448" y="358"/>
                  </a:lnTo>
                  <a:lnTo>
                    <a:pt x="448" y="3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49" name="Rectangle 106"/>
            <p:cNvSpPr>
              <a:spLocks noChangeArrowheads="1"/>
            </p:cNvSpPr>
            <p:nvPr/>
          </p:nvSpPr>
          <p:spPr bwMode="auto">
            <a:xfrm>
              <a:off x="5853113" y="3560763"/>
              <a:ext cx="79375" cy="1222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50" name="Rectangle 107"/>
            <p:cNvSpPr>
              <a:spLocks noChangeArrowheads="1"/>
            </p:cNvSpPr>
            <p:nvPr/>
          </p:nvSpPr>
          <p:spPr bwMode="auto">
            <a:xfrm>
              <a:off x="5997576" y="3408363"/>
              <a:ext cx="79375" cy="274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51" name="Rectangle 108"/>
            <p:cNvSpPr>
              <a:spLocks noChangeArrowheads="1"/>
            </p:cNvSpPr>
            <p:nvPr/>
          </p:nvSpPr>
          <p:spPr bwMode="auto">
            <a:xfrm>
              <a:off x="6142038" y="3487738"/>
              <a:ext cx="79375" cy="1952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52" name="Rectangle 109"/>
            <p:cNvSpPr>
              <a:spLocks noChangeArrowheads="1"/>
            </p:cNvSpPr>
            <p:nvPr/>
          </p:nvSpPr>
          <p:spPr bwMode="auto">
            <a:xfrm>
              <a:off x="6286501" y="3305176"/>
              <a:ext cx="79375" cy="377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</p:grpSp>
      <p:sp>
        <p:nvSpPr>
          <p:cNvPr id="253" name="标题 11"/>
          <p:cNvSpPr txBox="1">
            <a:spLocks/>
          </p:cNvSpPr>
          <p:nvPr/>
        </p:nvSpPr>
        <p:spPr>
          <a:xfrm>
            <a:off x="397346" y="3238033"/>
            <a:ext cx="719892" cy="57135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zh-CN" sz="3999" dirty="0">
                <a:solidFill>
                  <a:prstClr val="white">
                    <a:lumMod val="50000"/>
                  </a:prstClr>
                </a:solidFill>
                <a:latin typeface="Impact MT Std" pitchFamily="34" charset="0"/>
                <a:ea typeface="微软雅黑"/>
              </a:rPr>
              <a:t>01</a:t>
            </a:r>
            <a:endParaRPr lang="zh-CN" altLang="en-US" sz="3999" dirty="0">
              <a:solidFill>
                <a:prstClr val="white">
                  <a:lumMod val="50000"/>
                </a:prstClr>
              </a:solidFill>
              <a:latin typeface="Impact MT Std" pitchFamily="34" charset="0"/>
              <a:ea typeface="微软雅黑"/>
            </a:endParaRPr>
          </a:p>
        </p:txBody>
      </p:sp>
      <p:sp>
        <p:nvSpPr>
          <p:cNvPr id="256" name="Freeform 258"/>
          <p:cNvSpPr>
            <a:spLocks/>
          </p:cNvSpPr>
          <p:nvPr/>
        </p:nvSpPr>
        <p:spPr bwMode="auto">
          <a:xfrm>
            <a:off x="3373913" y="3634346"/>
            <a:ext cx="606267" cy="596744"/>
          </a:xfrm>
          <a:custGeom>
            <a:avLst/>
            <a:gdLst>
              <a:gd name="T0" fmla="*/ 148 w 159"/>
              <a:gd name="T1" fmla="*/ 107 h 156"/>
              <a:gd name="T2" fmla="*/ 118 w 159"/>
              <a:gd name="T3" fmla="*/ 101 h 156"/>
              <a:gd name="T4" fmla="*/ 93 w 159"/>
              <a:gd name="T5" fmla="*/ 76 h 156"/>
              <a:gd name="T6" fmla="*/ 124 w 159"/>
              <a:gd name="T7" fmla="*/ 44 h 156"/>
              <a:gd name="T8" fmla="*/ 133 w 159"/>
              <a:gd name="T9" fmla="*/ 43 h 156"/>
              <a:gd name="T10" fmla="*/ 148 w 159"/>
              <a:gd name="T11" fmla="*/ 19 h 156"/>
              <a:gd name="T12" fmla="*/ 140 w 159"/>
              <a:gd name="T13" fmla="*/ 11 h 156"/>
              <a:gd name="T14" fmla="*/ 116 w 159"/>
              <a:gd name="T15" fmla="*/ 26 h 156"/>
              <a:gd name="T16" fmla="*/ 115 w 159"/>
              <a:gd name="T17" fmla="*/ 35 h 156"/>
              <a:gd name="T18" fmla="*/ 84 w 159"/>
              <a:gd name="T19" fmla="*/ 66 h 156"/>
              <a:gd name="T20" fmla="*/ 56 w 159"/>
              <a:gd name="T21" fmla="*/ 39 h 156"/>
              <a:gd name="T22" fmla="*/ 50 w 159"/>
              <a:gd name="T23" fmla="*/ 9 h 156"/>
              <a:gd name="T24" fmla="*/ 32 w 159"/>
              <a:gd name="T25" fmla="*/ 0 h 156"/>
              <a:gd name="T26" fmla="*/ 44 w 159"/>
              <a:gd name="T27" fmla="*/ 12 h 156"/>
              <a:gd name="T28" fmla="*/ 39 w 159"/>
              <a:gd name="T29" fmla="*/ 32 h 156"/>
              <a:gd name="T30" fmla="*/ 19 w 159"/>
              <a:gd name="T31" fmla="*/ 37 h 156"/>
              <a:gd name="T32" fmla="*/ 3 w 159"/>
              <a:gd name="T33" fmla="*/ 20 h 156"/>
              <a:gd name="T34" fmla="*/ 10 w 159"/>
              <a:gd name="T35" fmla="*/ 49 h 156"/>
              <a:gd name="T36" fmla="*/ 41 w 159"/>
              <a:gd name="T37" fmla="*/ 55 h 156"/>
              <a:gd name="T38" fmla="*/ 65 w 159"/>
              <a:gd name="T39" fmla="*/ 79 h 156"/>
              <a:gd name="T40" fmla="*/ 13 w 159"/>
              <a:gd name="T41" fmla="*/ 130 h 156"/>
              <a:gd name="T42" fmla="*/ 13 w 159"/>
              <a:gd name="T43" fmla="*/ 145 h 156"/>
              <a:gd name="T44" fmla="*/ 14 w 159"/>
              <a:gd name="T45" fmla="*/ 146 h 156"/>
              <a:gd name="T46" fmla="*/ 29 w 159"/>
              <a:gd name="T47" fmla="*/ 146 h 156"/>
              <a:gd name="T48" fmla="*/ 80 w 159"/>
              <a:gd name="T49" fmla="*/ 95 h 156"/>
              <a:gd name="T50" fmla="*/ 102 w 159"/>
              <a:gd name="T51" fmla="*/ 117 h 156"/>
              <a:gd name="T52" fmla="*/ 108 w 159"/>
              <a:gd name="T53" fmla="*/ 147 h 156"/>
              <a:gd name="T54" fmla="*/ 132 w 159"/>
              <a:gd name="T55" fmla="*/ 155 h 156"/>
              <a:gd name="T56" fmla="*/ 117 w 159"/>
              <a:gd name="T57" fmla="*/ 140 h 156"/>
              <a:gd name="T58" fmla="*/ 121 w 159"/>
              <a:gd name="T59" fmla="*/ 124 h 156"/>
              <a:gd name="T60" fmla="*/ 137 w 159"/>
              <a:gd name="T61" fmla="*/ 120 h 156"/>
              <a:gd name="T62" fmla="*/ 155 w 159"/>
              <a:gd name="T63" fmla="*/ 138 h 156"/>
              <a:gd name="T64" fmla="*/ 148 w 159"/>
              <a:gd name="T65" fmla="*/ 107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59" h="156">
                <a:moveTo>
                  <a:pt x="148" y="107"/>
                </a:moveTo>
                <a:cubicBezTo>
                  <a:pt x="140" y="99"/>
                  <a:pt x="128" y="97"/>
                  <a:pt x="118" y="101"/>
                </a:cubicBezTo>
                <a:cubicBezTo>
                  <a:pt x="93" y="76"/>
                  <a:pt x="93" y="76"/>
                  <a:pt x="93" y="76"/>
                </a:cubicBezTo>
                <a:cubicBezTo>
                  <a:pt x="124" y="44"/>
                  <a:pt x="124" y="44"/>
                  <a:pt x="124" y="44"/>
                </a:cubicBezTo>
                <a:cubicBezTo>
                  <a:pt x="133" y="43"/>
                  <a:pt x="133" y="43"/>
                  <a:pt x="133" y="43"/>
                </a:cubicBezTo>
                <a:cubicBezTo>
                  <a:pt x="148" y="19"/>
                  <a:pt x="148" y="19"/>
                  <a:pt x="148" y="19"/>
                </a:cubicBezTo>
                <a:cubicBezTo>
                  <a:pt x="140" y="11"/>
                  <a:pt x="140" y="11"/>
                  <a:pt x="140" y="11"/>
                </a:cubicBezTo>
                <a:cubicBezTo>
                  <a:pt x="116" y="26"/>
                  <a:pt x="116" y="26"/>
                  <a:pt x="116" y="26"/>
                </a:cubicBezTo>
                <a:cubicBezTo>
                  <a:pt x="115" y="35"/>
                  <a:pt x="115" y="35"/>
                  <a:pt x="115" y="35"/>
                </a:cubicBezTo>
                <a:cubicBezTo>
                  <a:pt x="84" y="66"/>
                  <a:pt x="84" y="66"/>
                  <a:pt x="84" y="66"/>
                </a:cubicBezTo>
                <a:cubicBezTo>
                  <a:pt x="56" y="39"/>
                  <a:pt x="56" y="39"/>
                  <a:pt x="56" y="39"/>
                </a:cubicBezTo>
                <a:cubicBezTo>
                  <a:pt x="60" y="29"/>
                  <a:pt x="58" y="17"/>
                  <a:pt x="50" y="9"/>
                </a:cubicBezTo>
                <a:cubicBezTo>
                  <a:pt x="45" y="4"/>
                  <a:pt x="38" y="1"/>
                  <a:pt x="32" y="0"/>
                </a:cubicBezTo>
                <a:cubicBezTo>
                  <a:pt x="44" y="12"/>
                  <a:pt x="44" y="12"/>
                  <a:pt x="44" y="12"/>
                </a:cubicBezTo>
                <a:cubicBezTo>
                  <a:pt x="39" y="32"/>
                  <a:pt x="39" y="32"/>
                  <a:pt x="39" y="32"/>
                </a:cubicBezTo>
                <a:cubicBezTo>
                  <a:pt x="19" y="37"/>
                  <a:pt x="19" y="37"/>
                  <a:pt x="19" y="37"/>
                </a:cubicBezTo>
                <a:cubicBezTo>
                  <a:pt x="3" y="20"/>
                  <a:pt x="3" y="20"/>
                  <a:pt x="3" y="20"/>
                </a:cubicBezTo>
                <a:cubicBezTo>
                  <a:pt x="0" y="30"/>
                  <a:pt x="2" y="41"/>
                  <a:pt x="10" y="49"/>
                </a:cubicBezTo>
                <a:cubicBezTo>
                  <a:pt x="18" y="57"/>
                  <a:pt x="30" y="59"/>
                  <a:pt x="41" y="55"/>
                </a:cubicBezTo>
                <a:cubicBezTo>
                  <a:pt x="65" y="79"/>
                  <a:pt x="65" y="79"/>
                  <a:pt x="65" y="79"/>
                </a:cubicBezTo>
                <a:cubicBezTo>
                  <a:pt x="13" y="130"/>
                  <a:pt x="13" y="130"/>
                  <a:pt x="13" y="130"/>
                </a:cubicBezTo>
                <a:cubicBezTo>
                  <a:pt x="9" y="134"/>
                  <a:pt x="9" y="141"/>
                  <a:pt x="13" y="145"/>
                </a:cubicBezTo>
                <a:cubicBezTo>
                  <a:pt x="14" y="146"/>
                  <a:pt x="14" y="146"/>
                  <a:pt x="14" y="146"/>
                </a:cubicBezTo>
                <a:cubicBezTo>
                  <a:pt x="18" y="150"/>
                  <a:pt x="25" y="150"/>
                  <a:pt x="29" y="146"/>
                </a:cubicBezTo>
                <a:cubicBezTo>
                  <a:pt x="80" y="95"/>
                  <a:pt x="80" y="95"/>
                  <a:pt x="80" y="95"/>
                </a:cubicBezTo>
                <a:cubicBezTo>
                  <a:pt x="102" y="117"/>
                  <a:pt x="102" y="117"/>
                  <a:pt x="102" y="117"/>
                </a:cubicBezTo>
                <a:cubicBezTo>
                  <a:pt x="98" y="127"/>
                  <a:pt x="100" y="139"/>
                  <a:pt x="108" y="147"/>
                </a:cubicBezTo>
                <a:cubicBezTo>
                  <a:pt x="115" y="154"/>
                  <a:pt x="124" y="156"/>
                  <a:pt x="132" y="15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1" y="124"/>
                  <a:pt x="121" y="124"/>
                  <a:pt x="121" y="124"/>
                </a:cubicBezTo>
                <a:cubicBezTo>
                  <a:pt x="137" y="120"/>
                  <a:pt x="137" y="120"/>
                  <a:pt x="137" y="120"/>
                </a:cubicBezTo>
                <a:cubicBezTo>
                  <a:pt x="155" y="138"/>
                  <a:pt x="155" y="138"/>
                  <a:pt x="155" y="138"/>
                </a:cubicBezTo>
                <a:cubicBezTo>
                  <a:pt x="159" y="127"/>
                  <a:pt x="157" y="115"/>
                  <a:pt x="148" y="1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zh-CN" altLang="en-US" sz="1349">
              <a:solidFill>
                <a:prstClr val="black"/>
              </a:solidFill>
              <a:latin typeface="微软雅黑"/>
              <a:ea typeface="微软雅黑"/>
            </a:endParaRPr>
          </a:p>
        </p:txBody>
      </p:sp>
      <p:sp>
        <p:nvSpPr>
          <p:cNvPr id="257" name="标题 11"/>
          <p:cNvSpPr txBox="1">
            <a:spLocks/>
          </p:cNvSpPr>
          <p:nvPr/>
        </p:nvSpPr>
        <p:spPr>
          <a:xfrm>
            <a:off x="2341054" y="1654272"/>
            <a:ext cx="719892" cy="57135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zh-CN" sz="3999" dirty="0">
                <a:solidFill>
                  <a:prstClr val="white">
                    <a:lumMod val="50000"/>
                  </a:prstClr>
                </a:solidFill>
                <a:latin typeface="Impact MT Std" pitchFamily="34" charset="0"/>
                <a:ea typeface="微软雅黑"/>
              </a:rPr>
              <a:t>02</a:t>
            </a:r>
            <a:endParaRPr lang="zh-CN" altLang="en-US" sz="3999" dirty="0">
              <a:solidFill>
                <a:prstClr val="white">
                  <a:lumMod val="50000"/>
                </a:prstClr>
              </a:solidFill>
              <a:latin typeface="Impact MT Std" pitchFamily="34" charset="0"/>
              <a:ea typeface="微软雅黑"/>
            </a:endParaRPr>
          </a:p>
        </p:txBody>
      </p:sp>
      <p:cxnSp>
        <p:nvCxnSpPr>
          <p:cNvPr id="260" name="直接连接符 259"/>
          <p:cNvCxnSpPr/>
          <p:nvPr/>
        </p:nvCxnSpPr>
        <p:spPr>
          <a:xfrm flipH="1">
            <a:off x="5606749" y="1802807"/>
            <a:ext cx="1" cy="841144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标题 11"/>
          <p:cNvSpPr txBox="1">
            <a:spLocks/>
          </p:cNvSpPr>
          <p:nvPr/>
        </p:nvSpPr>
        <p:spPr>
          <a:xfrm>
            <a:off x="4356754" y="3215308"/>
            <a:ext cx="719892" cy="57135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zh-CN" sz="3999" dirty="0">
                <a:solidFill>
                  <a:prstClr val="white">
                    <a:lumMod val="50000"/>
                  </a:prstClr>
                </a:solidFill>
                <a:latin typeface="Impact MT Std" pitchFamily="34" charset="0"/>
                <a:ea typeface="微软雅黑"/>
              </a:rPr>
              <a:t>03</a:t>
            </a:r>
            <a:endParaRPr lang="zh-CN" altLang="en-US" sz="3999" dirty="0">
              <a:solidFill>
                <a:prstClr val="white">
                  <a:lumMod val="50000"/>
                </a:prstClr>
              </a:solidFill>
              <a:latin typeface="Impact MT Std" pitchFamily="34" charset="0"/>
              <a:ea typeface="微软雅黑"/>
            </a:endParaRPr>
          </a:p>
        </p:txBody>
      </p:sp>
      <p:cxnSp>
        <p:nvCxnSpPr>
          <p:cNvPr id="264" name="直接连接符 263"/>
          <p:cNvCxnSpPr/>
          <p:nvPr/>
        </p:nvCxnSpPr>
        <p:spPr>
          <a:xfrm rot="10800000">
            <a:off x="7641010" y="2666677"/>
            <a:ext cx="0" cy="841144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标题 11"/>
          <p:cNvSpPr txBox="1">
            <a:spLocks/>
          </p:cNvSpPr>
          <p:nvPr/>
        </p:nvSpPr>
        <p:spPr>
          <a:xfrm>
            <a:off x="6492316" y="1619904"/>
            <a:ext cx="719892" cy="57135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zh-CN" sz="3999" dirty="0">
                <a:solidFill>
                  <a:prstClr val="white">
                    <a:lumMod val="50000"/>
                  </a:prstClr>
                </a:solidFill>
                <a:latin typeface="Impact MT Std" pitchFamily="34" charset="0"/>
                <a:ea typeface="微软雅黑"/>
              </a:rPr>
              <a:t>04</a:t>
            </a:r>
            <a:endParaRPr lang="zh-CN" altLang="en-US" sz="3999" dirty="0">
              <a:solidFill>
                <a:prstClr val="white">
                  <a:lumMod val="50000"/>
                </a:prstClr>
              </a:solidFill>
              <a:latin typeface="Impact MT Std" pitchFamily="34" charset="0"/>
              <a:ea typeface="微软雅黑"/>
            </a:endParaRPr>
          </a:p>
        </p:txBody>
      </p:sp>
      <p:grpSp>
        <p:nvGrpSpPr>
          <p:cNvPr id="268" name="组合 267"/>
          <p:cNvGrpSpPr/>
          <p:nvPr/>
        </p:nvGrpSpPr>
        <p:grpSpPr>
          <a:xfrm>
            <a:off x="5295402" y="948907"/>
            <a:ext cx="650707" cy="774499"/>
            <a:chOff x="5772150" y="3038475"/>
            <a:chExt cx="650876" cy="774701"/>
          </a:xfrm>
          <a:solidFill>
            <a:schemeClr val="accent1"/>
          </a:solidFill>
        </p:grpSpPr>
        <p:sp>
          <p:nvSpPr>
            <p:cNvPr id="269" name="Freeform 113"/>
            <p:cNvSpPr>
              <a:spLocks/>
            </p:cNvSpPr>
            <p:nvPr/>
          </p:nvSpPr>
          <p:spPr bwMode="auto">
            <a:xfrm>
              <a:off x="6243638" y="3551238"/>
              <a:ext cx="79375" cy="261938"/>
            </a:xfrm>
            <a:custGeom>
              <a:avLst/>
              <a:gdLst>
                <a:gd name="T0" fmla="*/ 0 w 21"/>
                <a:gd name="T1" fmla="*/ 0 h 69"/>
                <a:gd name="T2" fmla="*/ 2 w 21"/>
                <a:gd name="T3" fmla="*/ 69 h 69"/>
                <a:gd name="T4" fmla="*/ 20 w 21"/>
                <a:gd name="T5" fmla="*/ 69 h 69"/>
                <a:gd name="T6" fmla="*/ 20 w 21"/>
                <a:gd name="T7" fmla="*/ 0 h 69"/>
                <a:gd name="T8" fmla="*/ 0 w 21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69">
                  <a:moveTo>
                    <a:pt x="0" y="0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0" y="69"/>
                    <a:pt x="20" y="69"/>
                    <a:pt x="20" y="69"/>
                  </a:cubicBezTo>
                  <a:cubicBezTo>
                    <a:pt x="21" y="46"/>
                    <a:pt x="20" y="0"/>
                    <a:pt x="20" y="0"/>
                  </a:cubicBezTo>
                  <a:cubicBezTo>
                    <a:pt x="20" y="0"/>
                    <a:pt x="7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70" name="Freeform 114"/>
            <p:cNvSpPr>
              <a:spLocks/>
            </p:cNvSpPr>
            <p:nvPr/>
          </p:nvSpPr>
          <p:spPr bwMode="auto">
            <a:xfrm>
              <a:off x="6159500" y="3551238"/>
              <a:ext cx="79375" cy="261938"/>
            </a:xfrm>
            <a:custGeom>
              <a:avLst/>
              <a:gdLst>
                <a:gd name="T0" fmla="*/ 0 w 21"/>
                <a:gd name="T1" fmla="*/ 0 h 69"/>
                <a:gd name="T2" fmla="*/ 2 w 21"/>
                <a:gd name="T3" fmla="*/ 69 h 69"/>
                <a:gd name="T4" fmla="*/ 20 w 21"/>
                <a:gd name="T5" fmla="*/ 69 h 69"/>
                <a:gd name="T6" fmla="*/ 20 w 21"/>
                <a:gd name="T7" fmla="*/ 0 h 69"/>
                <a:gd name="T8" fmla="*/ 0 w 21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69">
                  <a:moveTo>
                    <a:pt x="0" y="0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0" y="69"/>
                    <a:pt x="20" y="69"/>
                    <a:pt x="20" y="69"/>
                  </a:cubicBezTo>
                  <a:cubicBezTo>
                    <a:pt x="21" y="46"/>
                    <a:pt x="20" y="0"/>
                    <a:pt x="20" y="0"/>
                  </a:cubicBezTo>
                  <a:cubicBezTo>
                    <a:pt x="20" y="0"/>
                    <a:pt x="7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71" name="Oval 115"/>
            <p:cNvSpPr>
              <a:spLocks noChangeArrowheads="1"/>
            </p:cNvSpPr>
            <p:nvPr/>
          </p:nvSpPr>
          <p:spPr bwMode="auto">
            <a:xfrm>
              <a:off x="6189663" y="3167063"/>
              <a:ext cx="100013" cy="1222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72" name="Freeform 116"/>
            <p:cNvSpPr>
              <a:spLocks/>
            </p:cNvSpPr>
            <p:nvPr/>
          </p:nvSpPr>
          <p:spPr bwMode="auto">
            <a:xfrm>
              <a:off x="6224588" y="3300413"/>
              <a:ext cx="30163" cy="33338"/>
            </a:xfrm>
            <a:custGeom>
              <a:avLst/>
              <a:gdLst>
                <a:gd name="T0" fmla="*/ 2 w 19"/>
                <a:gd name="T1" fmla="*/ 0 h 21"/>
                <a:gd name="T2" fmla="*/ 0 w 19"/>
                <a:gd name="T3" fmla="*/ 14 h 21"/>
                <a:gd name="T4" fmla="*/ 9 w 19"/>
                <a:gd name="T5" fmla="*/ 21 h 21"/>
                <a:gd name="T6" fmla="*/ 19 w 19"/>
                <a:gd name="T7" fmla="*/ 14 h 21"/>
                <a:gd name="T8" fmla="*/ 17 w 19"/>
                <a:gd name="T9" fmla="*/ 0 h 21"/>
                <a:gd name="T10" fmla="*/ 2 w 19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1">
                  <a:moveTo>
                    <a:pt x="2" y="0"/>
                  </a:moveTo>
                  <a:lnTo>
                    <a:pt x="0" y="14"/>
                  </a:lnTo>
                  <a:lnTo>
                    <a:pt x="9" y="21"/>
                  </a:lnTo>
                  <a:lnTo>
                    <a:pt x="19" y="14"/>
                  </a:lnTo>
                  <a:lnTo>
                    <a:pt x="17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73" name="Freeform 117"/>
            <p:cNvSpPr>
              <a:spLocks/>
            </p:cNvSpPr>
            <p:nvPr/>
          </p:nvSpPr>
          <p:spPr bwMode="auto">
            <a:xfrm>
              <a:off x="6219825" y="3322638"/>
              <a:ext cx="38100" cy="155575"/>
            </a:xfrm>
            <a:custGeom>
              <a:avLst/>
              <a:gdLst>
                <a:gd name="T0" fmla="*/ 5 w 24"/>
                <a:gd name="T1" fmla="*/ 0 h 98"/>
                <a:gd name="T2" fmla="*/ 0 w 24"/>
                <a:gd name="T3" fmla="*/ 89 h 98"/>
                <a:gd name="T4" fmla="*/ 12 w 24"/>
                <a:gd name="T5" fmla="*/ 98 h 98"/>
                <a:gd name="T6" fmla="*/ 24 w 24"/>
                <a:gd name="T7" fmla="*/ 89 h 98"/>
                <a:gd name="T8" fmla="*/ 20 w 24"/>
                <a:gd name="T9" fmla="*/ 0 h 98"/>
                <a:gd name="T10" fmla="*/ 5 w 24"/>
                <a:gd name="T1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98">
                  <a:moveTo>
                    <a:pt x="5" y="0"/>
                  </a:moveTo>
                  <a:lnTo>
                    <a:pt x="0" y="89"/>
                  </a:lnTo>
                  <a:lnTo>
                    <a:pt x="12" y="98"/>
                  </a:lnTo>
                  <a:lnTo>
                    <a:pt x="24" y="89"/>
                  </a:lnTo>
                  <a:lnTo>
                    <a:pt x="2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74" name="Freeform 118"/>
            <p:cNvSpPr>
              <a:spLocks noEditPoints="1"/>
            </p:cNvSpPr>
            <p:nvPr/>
          </p:nvSpPr>
          <p:spPr bwMode="auto">
            <a:xfrm>
              <a:off x="6078538" y="3235325"/>
              <a:ext cx="344488" cy="338138"/>
            </a:xfrm>
            <a:custGeom>
              <a:avLst/>
              <a:gdLst>
                <a:gd name="T0" fmla="*/ 88 w 90"/>
                <a:gd name="T1" fmla="*/ 46 h 89"/>
                <a:gd name="T2" fmla="*/ 88 w 90"/>
                <a:gd name="T3" fmla="*/ 45 h 89"/>
                <a:gd name="T4" fmla="*/ 66 w 90"/>
                <a:gd name="T5" fmla="*/ 21 h 89"/>
                <a:gd name="T6" fmla="*/ 60 w 90"/>
                <a:gd name="T7" fmla="*/ 19 h 89"/>
                <a:gd name="T8" fmla="*/ 54 w 90"/>
                <a:gd name="T9" fmla="*/ 18 h 89"/>
                <a:gd name="T10" fmla="*/ 59 w 90"/>
                <a:gd name="T11" fmla="*/ 22 h 89"/>
                <a:gd name="T12" fmla="*/ 52 w 90"/>
                <a:gd name="T13" fmla="*/ 25 h 89"/>
                <a:gd name="T14" fmla="*/ 55 w 90"/>
                <a:gd name="T15" fmla="*/ 30 h 89"/>
                <a:gd name="T16" fmla="*/ 42 w 90"/>
                <a:gd name="T17" fmla="*/ 59 h 89"/>
                <a:gd name="T18" fmla="*/ 42 w 90"/>
                <a:gd name="T19" fmla="*/ 60 h 89"/>
                <a:gd name="T20" fmla="*/ 42 w 90"/>
                <a:gd name="T21" fmla="*/ 60 h 89"/>
                <a:gd name="T22" fmla="*/ 42 w 90"/>
                <a:gd name="T23" fmla="*/ 60 h 89"/>
                <a:gd name="T24" fmla="*/ 42 w 90"/>
                <a:gd name="T25" fmla="*/ 59 h 89"/>
                <a:gd name="T26" fmla="*/ 29 w 90"/>
                <a:gd name="T27" fmla="*/ 30 h 89"/>
                <a:gd name="T28" fmla="*/ 32 w 90"/>
                <a:gd name="T29" fmla="*/ 25 h 89"/>
                <a:gd name="T30" fmla="*/ 25 w 90"/>
                <a:gd name="T31" fmla="*/ 22 h 89"/>
                <a:gd name="T32" fmla="*/ 31 w 90"/>
                <a:gd name="T33" fmla="*/ 17 h 89"/>
                <a:gd name="T34" fmla="*/ 31 w 90"/>
                <a:gd name="T35" fmla="*/ 17 h 89"/>
                <a:gd name="T36" fmla="*/ 14 w 90"/>
                <a:gd name="T37" fmla="*/ 10 h 89"/>
                <a:gd name="T38" fmla="*/ 2 w 90"/>
                <a:gd name="T39" fmla="*/ 0 h 89"/>
                <a:gd name="T40" fmla="*/ 0 w 90"/>
                <a:gd name="T41" fmla="*/ 21 h 89"/>
                <a:gd name="T42" fmla="*/ 4 w 90"/>
                <a:gd name="T43" fmla="*/ 23 h 89"/>
                <a:gd name="T44" fmla="*/ 21 w 90"/>
                <a:gd name="T45" fmla="*/ 29 h 89"/>
                <a:gd name="T46" fmla="*/ 19 w 90"/>
                <a:gd name="T47" fmla="*/ 88 h 89"/>
                <a:gd name="T48" fmla="*/ 19 w 90"/>
                <a:gd name="T49" fmla="*/ 89 h 89"/>
                <a:gd name="T50" fmla="*/ 65 w 90"/>
                <a:gd name="T51" fmla="*/ 89 h 89"/>
                <a:gd name="T52" fmla="*/ 65 w 90"/>
                <a:gd name="T53" fmla="*/ 88 h 89"/>
                <a:gd name="T54" fmla="*/ 65 w 90"/>
                <a:gd name="T55" fmla="*/ 79 h 89"/>
                <a:gd name="T56" fmla="*/ 75 w 90"/>
                <a:gd name="T57" fmla="*/ 84 h 89"/>
                <a:gd name="T58" fmla="*/ 82 w 90"/>
                <a:gd name="T59" fmla="*/ 70 h 89"/>
                <a:gd name="T60" fmla="*/ 86 w 90"/>
                <a:gd name="T61" fmla="*/ 62 h 89"/>
                <a:gd name="T62" fmla="*/ 88 w 90"/>
                <a:gd name="T63" fmla="*/ 59 h 89"/>
                <a:gd name="T64" fmla="*/ 89 w 90"/>
                <a:gd name="T65" fmla="*/ 57 h 89"/>
                <a:gd name="T66" fmla="*/ 89 w 90"/>
                <a:gd name="T67" fmla="*/ 56 h 89"/>
                <a:gd name="T68" fmla="*/ 90 w 90"/>
                <a:gd name="T69" fmla="*/ 55 h 89"/>
                <a:gd name="T70" fmla="*/ 90 w 90"/>
                <a:gd name="T71" fmla="*/ 55 h 89"/>
                <a:gd name="T72" fmla="*/ 88 w 90"/>
                <a:gd name="T73" fmla="*/ 46 h 89"/>
                <a:gd name="T74" fmla="*/ 71 w 90"/>
                <a:gd name="T75" fmla="*/ 54 h 89"/>
                <a:gd name="T76" fmla="*/ 67 w 90"/>
                <a:gd name="T77" fmla="*/ 61 h 89"/>
                <a:gd name="T78" fmla="*/ 64 w 90"/>
                <a:gd name="T79" fmla="*/ 65 h 89"/>
                <a:gd name="T80" fmla="*/ 64 w 90"/>
                <a:gd name="T81" fmla="*/ 42 h 89"/>
                <a:gd name="T82" fmla="*/ 72 w 90"/>
                <a:gd name="T83" fmla="*/ 52 h 89"/>
                <a:gd name="T84" fmla="*/ 71 w 90"/>
                <a:gd name="T85" fmla="*/ 5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0" h="89">
                  <a:moveTo>
                    <a:pt x="88" y="46"/>
                  </a:moveTo>
                  <a:cubicBezTo>
                    <a:pt x="88" y="45"/>
                    <a:pt x="88" y="45"/>
                    <a:pt x="88" y="45"/>
                  </a:cubicBezTo>
                  <a:cubicBezTo>
                    <a:pt x="66" y="21"/>
                    <a:pt x="66" y="21"/>
                    <a:pt x="66" y="21"/>
                  </a:cubicBezTo>
                  <a:cubicBezTo>
                    <a:pt x="64" y="20"/>
                    <a:pt x="62" y="19"/>
                    <a:pt x="60" y="19"/>
                  </a:cubicBezTo>
                  <a:cubicBezTo>
                    <a:pt x="60" y="19"/>
                    <a:pt x="56" y="18"/>
                    <a:pt x="54" y="18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24" y="14"/>
                    <a:pt x="17" y="11"/>
                    <a:pt x="14" y="1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11" y="26"/>
                    <a:pt x="16" y="28"/>
                    <a:pt x="21" y="29"/>
                  </a:cubicBezTo>
                  <a:cubicBezTo>
                    <a:pt x="20" y="49"/>
                    <a:pt x="19" y="69"/>
                    <a:pt x="19" y="88"/>
                  </a:cubicBezTo>
                  <a:cubicBezTo>
                    <a:pt x="19" y="88"/>
                    <a:pt x="19" y="89"/>
                    <a:pt x="19" y="89"/>
                  </a:cubicBezTo>
                  <a:cubicBezTo>
                    <a:pt x="34" y="89"/>
                    <a:pt x="50" y="89"/>
                    <a:pt x="65" y="89"/>
                  </a:cubicBezTo>
                  <a:cubicBezTo>
                    <a:pt x="65" y="89"/>
                    <a:pt x="65" y="88"/>
                    <a:pt x="65" y="88"/>
                  </a:cubicBezTo>
                  <a:cubicBezTo>
                    <a:pt x="65" y="85"/>
                    <a:pt x="65" y="82"/>
                    <a:pt x="65" y="79"/>
                  </a:cubicBezTo>
                  <a:cubicBezTo>
                    <a:pt x="68" y="81"/>
                    <a:pt x="71" y="83"/>
                    <a:pt x="75" y="84"/>
                  </a:cubicBezTo>
                  <a:cubicBezTo>
                    <a:pt x="82" y="70"/>
                    <a:pt x="82" y="70"/>
                    <a:pt x="82" y="70"/>
                  </a:cubicBezTo>
                  <a:cubicBezTo>
                    <a:pt x="86" y="62"/>
                    <a:pt x="86" y="62"/>
                    <a:pt x="86" y="62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89" y="51"/>
                    <a:pt x="88" y="46"/>
                    <a:pt x="88" y="46"/>
                  </a:cubicBezTo>
                  <a:close/>
                  <a:moveTo>
                    <a:pt x="71" y="54"/>
                  </a:moveTo>
                  <a:cubicBezTo>
                    <a:pt x="67" y="61"/>
                    <a:pt x="67" y="61"/>
                    <a:pt x="67" y="61"/>
                  </a:cubicBezTo>
                  <a:cubicBezTo>
                    <a:pt x="64" y="65"/>
                    <a:pt x="64" y="65"/>
                    <a:pt x="64" y="65"/>
                  </a:cubicBezTo>
                  <a:cubicBezTo>
                    <a:pt x="64" y="57"/>
                    <a:pt x="64" y="50"/>
                    <a:pt x="64" y="42"/>
                  </a:cubicBezTo>
                  <a:cubicBezTo>
                    <a:pt x="72" y="52"/>
                    <a:pt x="72" y="52"/>
                    <a:pt x="72" y="52"/>
                  </a:cubicBezTo>
                  <a:lnTo>
                    <a:pt x="71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75" name="Freeform 119"/>
            <p:cNvSpPr>
              <a:spLocks noEditPoints="1"/>
            </p:cNvSpPr>
            <p:nvPr/>
          </p:nvSpPr>
          <p:spPr bwMode="auto">
            <a:xfrm>
              <a:off x="5772150" y="3038475"/>
              <a:ext cx="349250" cy="611188"/>
            </a:xfrm>
            <a:custGeom>
              <a:avLst/>
              <a:gdLst>
                <a:gd name="T0" fmla="*/ 79 w 91"/>
                <a:gd name="T1" fmla="*/ 6 h 161"/>
                <a:gd name="T2" fmla="*/ 25 w 91"/>
                <a:gd name="T3" fmla="*/ 1 h 161"/>
                <a:gd name="T4" fmla="*/ 12 w 91"/>
                <a:gd name="T5" fmla="*/ 12 h 161"/>
                <a:gd name="T6" fmla="*/ 0 w 91"/>
                <a:gd name="T7" fmla="*/ 142 h 161"/>
                <a:gd name="T8" fmla="*/ 11 w 91"/>
                <a:gd name="T9" fmla="*/ 155 h 161"/>
                <a:gd name="T10" fmla="*/ 66 w 91"/>
                <a:gd name="T11" fmla="*/ 160 h 161"/>
                <a:gd name="T12" fmla="*/ 79 w 91"/>
                <a:gd name="T13" fmla="*/ 149 h 161"/>
                <a:gd name="T14" fmla="*/ 90 w 91"/>
                <a:gd name="T15" fmla="*/ 19 h 161"/>
                <a:gd name="T16" fmla="*/ 79 w 91"/>
                <a:gd name="T17" fmla="*/ 6 h 161"/>
                <a:gd name="T18" fmla="*/ 41 w 91"/>
                <a:gd name="T19" fmla="*/ 11 h 161"/>
                <a:gd name="T20" fmla="*/ 62 w 91"/>
                <a:gd name="T21" fmla="*/ 13 h 161"/>
                <a:gd name="T22" fmla="*/ 63 w 91"/>
                <a:gd name="T23" fmla="*/ 15 h 161"/>
                <a:gd name="T24" fmla="*/ 61 w 91"/>
                <a:gd name="T25" fmla="*/ 16 h 161"/>
                <a:gd name="T26" fmla="*/ 41 w 91"/>
                <a:gd name="T27" fmla="*/ 14 h 161"/>
                <a:gd name="T28" fmla="*/ 40 w 91"/>
                <a:gd name="T29" fmla="*/ 13 h 161"/>
                <a:gd name="T30" fmla="*/ 41 w 91"/>
                <a:gd name="T31" fmla="*/ 11 h 161"/>
                <a:gd name="T32" fmla="*/ 39 w 91"/>
                <a:gd name="T33" fmla="*/ 149 h 161"/>
                <a:gd name="T34" fmla="*/ 33 w 91"/>
                <a:gd name="T35" fmla="*/ 141 h 161"/>
                <a:gd name="T36" fmla="*/ 40 w 91"/>
                <a:gd name="T37" fmla="*/ 135 h 161"/>
                <a:gd name="T38" fmla="*/ 47 w 91"/>
                <a:gd name="T39" fmla="*/ 143 h 161"/>
                <a:gd name="T40" fmla="*/ 39 w 91"/>
                <a:gd name="T41" fmla="*/ 149 h 161"/>
                <a:gd name="T42" fmla="*/ 73 w 91"/>
                <a:gd name="T43" fmla="*/ 126 h 161"/>
                <a:gd name="T44" fmla="*/ 10 w 91"/>
                <a:gd name="T45" fmla="*/ 120 h 161"/>
                <a:gd name="T46" fmla="*/ 19 w 91"/>
                <a:gd name="T47" fmla="*/ 29 h 161"/>
                <a:gd name="T48" fmla="*/ 81 w 91"/>
                <a:gd name="T49" fmla="*/ 34 h 161"/>
                <a:gd name="T50" fmla="*/ 73 w 91"/>
                <a:gd name="T51" fmla="*/ 12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1" h="161">
                  <a:moveTo>
                    <a:pt x="79" y="6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18" y="0"/>
                    <a:pt x="13" y="5"/>
                    <a:pt x="12" y="12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0" y="149"/>
                    <a:pt x="5" y="155"/>
                    <a:pt x="11" y="155"/>
                  </a:cubicBezTo>
                  <a:cubicBezTo>
                    <a:pt x="66" y="160"/>
                    <a:pt x="66" y="160"/>
                    <a:pt x="66" y="160"/>
                  </a:cubicBezTo>
                  <a:cubicBezTo>
                    <a:pt x="72" y="161"/>
                    <a:pt x="78" y="156"/>
                    <a:pt x="79" y="149"/>
                  </a:cubicBezTo>
                  <a:cubicBezTo>
                    <a:pt x="90" y="19"/>
                    <a:pt x="90" y="19"/>
                    <a:pt x="90" y="19"/>
                  </a:cubicBezTo>
                  <a:cubicBezTo>
                    <a:pt x="91" y="12"/>
                    <a:pt x="86" y="7"/>
                    <a:pt x="79" y="6"/>
                  </a:cubicBezTo>
                  <a:close/>
                  <a:moveTo>
                    <a:pt x="41" y="11"/>
                  </a:moveTo>
                  <a:cubicBezTo>
                    <a:pt x="62" y="13"/>
                    <a:pt x="62" y="13"/>
                    <a:pt x="62" y="13"/>
                  </a:cubicBezTo>
                  <a:cubicBezTo>
                    <a:pt x="62" y="13"/>
                    <a:pt x="63" y="14"/>
                    <a:pt x="63" y="15"/>
                  </a:cubicBezTo>
                  <a:cubicBezTo>
                    <a:pt x="63" y="16"/>
                    <a:pt x="62" y="16"/>
                    <a:pt x="61" y="16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0" y="14"/>
                    <a:pt x="40" y="14"/>
                    <a:pt x="40" y="13"/>
                  </a:cubicBezTo>
                  <a:cubicBezTo>
                    <a:pt x="40" y="12"/>
                    <a:pt x="41" y="11"/>
                    <a:pt x="41" y="11"/>
                  </a:cubicBezTo>
                  <a:close/>
                  <a:moveTo>
                    <a:pt x="39" y="149"/>
                  </a:moveTo>
                  <a:cubicBezTo>
                    <a:pt x="35" y="149"/>
                    <a:pt x="33" y="145"/>
                    <a:pt x="33" y="141"/>
                  </a:cubicBezTo>
                  <a:cubicBezTo>
                    <a:pt x="33" y="138"/>
                    <a:pt x="37" y="135"/>
                    <a:pt x="40" y="135"/>
                  </a:cubicBezTo>
                  <a:cubicBezTo>
                    <a:pt x="44" y="135"/>
                    <a:pt x="47" y="139"/>
                    <a:pt x="47" y="143"/>
                  </a:cubicBezTo>
                  <a:cubicBezTo>
                    <a:pt x="46" y="146"/>
                    <a:pt x="43" y="149"/>
                    <a:pt x="39" y="149"/>
                  </a:cubicBezTo>
                  <a:close/>
                  <a:moveTo>
                    <a:pt x="73" y="126"/>
                  </a:moveTo>
                  <a:cubicBezTo>
                    <a:pt x="10" y="120"/>
                    <a:pt x="10" y="120"/>
                    <a:pt x="10" y="120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81" y="34"/>
                    <a:pt x="81" y="34"/>
                    <a:pt x="81" y="34"/>
                  </a:cubicBezTo>
                  <a:lnTo>
                    <a:pt x="73" y="1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</p:grpSp>
      <p:grpSp>
        <p:nvGrpSpPr>
          <p:cNvPr id="276" name="组合 275"/>
          <p:cNvGrpSpPr/>
          <p:nvPr/>
        </p:nvGrpSpPr>
        <p:grpSpPr>
          <a:xfrm>
            <a:off x="7411349" y="3660820"/>
            <a:ext cx="511041" cy="793544"/>
            <a:chOff x="5840413" y="3032125"/>
            <a:chExt cx="511175" cy="793750"/>
          </a:xfrm>
          <a:solidFill>
            <a:schemeClr val="accent1"/>
          </a:solidFill>
        </p:grpSpPr>
        <p:sp>
          <p:nvSpPr>
            <p:cNvPr id="277" name="Freeform 415"/>
            <p:cNvSpPr>
              <a:spLocks noEditPoints="1"/>
            </p:cNvSpPr>
            <p:nvPr/>
          </p:nvSpPr>
          <p:spPr bwMode="auto">
            <a:xfrm>
              <a:off x="5840413" y="3032125"/>
              <a:ext cx="511175" cy="793750"/>
            </a:xfrm>
            <a:custGeom>
              <a:avLst/>
              <a:gdLst>
                <a:gd name="T0" fmla="*/ 67 w 134"/>
                <a:gd name="T1" fmla="*/ 0 h 209"/>
                <a:gd name="T2" fmla="*/ 0 w 134"/>
                <a:gd name="T3" fmla="*/ 74 h 209"/>
                <a:gd name="T4" fmla="*/ 31 w 134"/>
                <a:gd name="T5" fmla="*/ 163 h 209"/>
                <a:gd name="T6" fmla="*/ 51 w 134"/>
                <a:gd name="T7" fmla="*/ 169 h 209"/>
                <a:gd name="T8" fmla="*/ 31 w 134"/>
                <a:gd name="T9" fmla="*/ 175 h 209"/>
                <a:gd name="T10" fmla="*/ 34 w 134"/>
                <a:gd name="T11" fmla="*/ 180 h 209"/>
                <a:gd name="T12" fmla="*/ 31 w 134"/>
                <a:gd name="T13" fmla="*/ 185 h 209"/>
                <a:gd name="T14" fmla="*/ 34 w 134"/>
                <a:gd name="T15" fmla="*/ 190 h 209"/>
                <a:gd name="T16" fmla="*/ 47 w 134"/>
                <a:gd name="T17" fmla="*/ 203 h 209"/>
                <a:gd name="T18" fmla="*/ 78 w 134"/>
                <a:gd name="T19" fmla="*/ 209 h 209"/>
                <a:gd name="T20" fmla="*/ 102 w 134"/>
                <a:gd name="T21" fmla="*/ 190 h 209"/>
                <a:gd name="T22" fmla="*/ 100 w 134"/>
                <a:gd name="T23" fmla="*/ 185 h 209"/>
                <a:gd name="T24" fmla="*/ 102 w 134"/>
                <a:gd name="T25" fmla="*/ 180 h 209"/>
                <a:gd name="T26" fmla="*/ 100 w 134"/>
                <a:gd name="T27" fmla="*/ 175 h 209"/>
                <a:gd name="T28" fmla="*/ 102 w 134"/>
                <a:gd name="T29" fmla="*/ 169 h 209"/>
                <a:gd name="T30" fmla="*/ 84 w 134"/>
                <a:gd name="T31" fmla="*/ 163 h 209"/>
                <a:gd name="T32" fmla="*/ 107 w 134"/>
                <a:gd name="T33" fmla="*/ 134 h 209"/>
                <a:gd name="T34" fmla="*/ 134 w 134"/>
                <a:gd name="T35" fmla="*/ 68 h 209"/>
                <a:gd name="T36" fmla="*/ 68 w 134"/>
                <a:gd name="T37" fmla="*/ 118 h 209"/>
                <a:gd name="T38" fmla="*/ 66 w 134"/>
                <a:gd name="T39" fmla="*/ 152 h 209"/>
                <a:gd name="T40" fmla="*/ 66 w 134"/>
                <a:gd name="T41" fmla="*/ 169 h 209"/>
                <a:gd name="T42" fmla="*/ 69 w 134"/>
                <a:gd name="T43" fmla="*/ 163 h 209"/>
                <a:gd name="T44" fmla="*/ 66 w 134"/>
                <a:gd name="T45" fmla="*/ 169 h 209"/>
                <a:gd name="T46" fmla="*/ 122 w 134"/>
                <a:gd name="T47" fmla="*/ 78 h 209"/>
                <a:gd name="T48" fmla="*/ 98 w 134"/>
                <a:gd name="T49" fmla="*/ 126 h 209"/>
                <a:gd name="T50" fmla="*/ 85 w 134"/>
                <a:gd name="T51" fmla="*/ 152 h 209"/>
                <a:gd name="T52" fmla="*/ 85 w 134"/>
                <a:gd name="T53" fmla="*/ 118 h 209"/>
                <a:gd name="T54" fmla="*/ 86 w 134"/>
                <a:gd name="T55" fmla="*/ 118 h 209"/>
                <a:gd name="T56" fmla="*/ 89 w 134"/>
                <a:gd name="T57" fmla="*/ 66 h 209"/>
                <a:gd name="T58" fmla="*/ 76 w 134"/>
                <a:gd name="T59" fmla="*/ 59 h 209"/>
                <a:gd name="T60" fmla="*/ 81 w 134"/>
                <a:gd name="T61" fmla="*/ 63 h 209"/>
                <a:gd name="T62" fmla="*/ 78 w 134"/>
                <a:gd name="T63" fmla="*/ 71 h 209"/>
                <a:gd name="T64" fmla="*/ 70 w 134"/>
                <a:gd name="T65" fmla="*/ 65 h 209"/>
                <a:gd name="T66" fmla="*/ 69 w 134"/>
                <a:gd name="T67" fmla="*/ 59 h 209"/>
                <a:gd name="T68" fmla="*/ 63 w 134"/>
                <a:gd name="T69" fmla="*/ 64 h 209"/>
                <a:gd name="T70" fmla="*/ 63 w 134"/>
                <a:gd name="T71" fmla="*/ 87 h 209"/>
                <a:gd name="T72" fmla="*/ 58 w 134"/>
                <a:gd name="T73" fmla="*/ 66 h 209"/>
                <a:gd name="T74" fmla="*/ 57 w 134"/>
                <a:gd name="T75" fmla="*/ 59 h 209"/>
                <a:gd name="T76" fmla="*/ 51 w 134"/>
                <a:gd name="T77" fmla="*/ 60 h 209"/>
                <a:gd name="T78" fmla="*/ 41 w 134"/>
                <a:gd name="T79" fmla="*/ 117 h 209"/>
                <a:gd name="T80" fmla="*/ 48 w 134"/>
                <a:gd name="T81" fmla="*/ 118 h 209"/>
                <a:gd name="T82" fmla="*/ 49 w 134"/>
                <a:gd name="T83" fmla="*/ 118 h 209"/>
                <a:gd name="T84" fmla="*/ 43 w 134"/>
                <a:gd name="T85" fmla="*/ 152 h 209"/>
                <a:gd name="T86" fmla="*/ 12 w 134"/>
                <a:gd name="T87" fmla="*/ 78 h 209"/>
                <a:gd name="T88" fmla="*/ 11 w 134"/>
                <a:gd name="T89" fmla="*/ 70 h 209"/>
                <a:gd name="T90" fmla="*/ 67 w 134"/>
                <a:gd name="T91" fmla="*/ 12 h 209"/>
                <a:gd name="T92" fmla="*/ 122 w 134"/>
                <a:gd name="T93" fmla="*/ 7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209">
                  <a:moveTo>
                    <a:pt x="134" y="68"/>
                  </a:moveTo>
                  <a:cubicBezTo>
                    <a:pt x="134" y="30"/>
                    <a:pt x="104" y="0"/>
                    <a:pt x="67" y="0"/>
                  </a:cubicBezTo>
                  <a:cubicBezTo>
                    <a:pt x="30" y="0"/>
                    <a:pt x="0" y="30"/>
                    <a:pt x="0" y="68"/>
                  </a:cubicBezTo>
                  <a:cubicBezTo>
                    <a:pt x="0" y="70"/>
                    <a:pt x="0" y="72"/>
                    <a:pt x="0" y="74"/>
                  </a:cubicBezTo>
                  <a:cubicBezTo>
                    <a:pt x="0" y="75"/>
                    <a:pt x="1" y="101"/>
                    <a:pt x="27" y="134"/>
                  </a:cubicBezTo>
                  <a:cubicBezTo>
                    <a:pt x="34" y="143"/>
                    <a:pt x="31" y="163"/>
                    <a:pt x="31" y="163"/>
                  </a:cubicBezTo>
                  <a:cubicBezTo>
                    <a:pt x="37" y="163"/>
                    <a:pt x="44" y="163"/>
                    <a:pt x="51" y="163"/>
                  </a:cubicBezTo>
                  <a:cubicBezTo>
                    <a:pt x="51" y="169"/>
                    <a:pt x="51" y="169"/>
                    <a:pt x="51" y="169"/>
                  </a:cubicBezTo>
                  <a:cubicBezTo>
                    <a:pt x="31" y="169"/>
                    <a:pt x="31" y="169"/>
                    <a:pt x="31" y="169"/>
                  </a:cubicBezTo>
                  <a:cubicBezTo>
                    <a:pt x="31" y="175"/>
                    <a:pt x="31" y="175"/>
                    <a:pt x="31" y="175"/>
                  </a:cubicBezTo>
                  <a:cubicBezTo>
                    <a:pt x="34" y="175"/>
                    <a:pt x="34" y="175"/>
                    <a:pt x="34" y="175"/>
                  </a:cubicBezTo>
                  <a:cubicBezTo>
                    <a:pt x="34" y="180"/>
                    <a:pt x="34" y="180"/>
                    <a:pt x="34" y="180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5"/>
                    <a:pt x="31" y="185"/>
                    <a:pt x="31" y="185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4" y="190"/>
                    <a:pt x="34" y="190"/>
                    <a:pt x="34" y="190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2" y="197"/>
                    <a:pt x="38" y="203"/>
                    <a:pt x="47" y="203"/>
                  </a:cubicBezTo>
                  <a:cubicBezTo>
                    <a:pt x="48" y="207"/>
                    <a:pt x="52" y="209"/>
                    <a:pt x="56" y="209"/>
                  </a:cubicBezTo>
                  <a:cubicBezTo>
                    <a:pt x="78" y="209"/>
                    <a:pt x="78" y="209"/>
                    <a:pt x="78" y="209"/>
                  </a:cubicBezTo>
                  <a:cubicBezTo>
                    <a:pt x="82" y="209"/>
                    <a:pt x="86" y="207"/>
                    <a:pt x="87" y="203"/>
                  </a:cubicBezTo>
                  <a:cubicBezTo>
                    <a:pt x="95" y="203"/>
                    <a:pt x="102" y="197"/>
                    <a:pt x="102" y="190"/>
                  </a:cubicBezTo>
                  <a:cubicBezTo>
                    <a:pt x="100" y="190"/>
                    <a:pt x="100" y="190"/>
                    <a:pt x="100" y="190"/>
                  </a:cubicBezTo>
                  <a:cubicBezTo>
                    <a:pt x="100" y="185"/>
                    <a:pt x="100" y="185"/>
                    <a:pt x="100" y="185"/>
                  </a:cubicBezTo>
                  <a:cubicBezTo>
                    <a:pt x="102" y="185"/>
                    <a:pt x="102" y="185"/>
                    <a:pt x="102" y="185"/>
                  </a:cubicBezTo>
                  <a:cubicBezTo>
                    <a:pt x="102" y="180"/>
                    <a:pt x="102" y="180"/>
                    <a:pt x="102" y="180"/>
                  </a:cubicBezTo>
                  <a:cubicBezTo>
                    <a:pt x="100" y="180"/>
                    <a:pt x="100" y="180"/>
                    <a:pt x="100" y="180"/>
                  </a:cubicBezTo>
                  <a:cubicBezTo>
                    <a:pt x="100" y="175"/>
                    <a:pt x="100" y="175"/>
                    <a:pt x="100" y="175"/>
                  </a:cubicBezTo>
                  <a:cubicBezTo>
                    <a:pt x="102" y="175"/>
                    <a:pt x="102" y="175"/>
                    <a:pt x="102" y="175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84" y="169"/>
                    <a:pt x="84" y="169"/>
                    <a:pt x="84" y="169"/>
                  </a:cubicBezTo>
                  <a:cubicBezTo>
                    <a:pt x="84" y="167"/>
                    <a:pt x="84" y="165"/>
                    <a:pt x="84" y="163"/>
                  </a:cubicBezTo>
                  <a:cubicBezTo>
                    <a:pt x="91" y="163"/>
                    <a:pt x="97" y="163"/>
                    <a:pt x="103" y="163"/>
                  </a:cubicBezTo>
                  <a:cubicBezTo>
                    <a:pt x="103" y="163"/>
                    <a:pt x="100" y="143"/>
                    <a:pt x="107" y="134"/>
                  </a:cubicBezTo>
                  <a:cubicBezTo>
                    <a:pt x="133" y="101"/>
                    <a:pt x="134" y="75"/>
                    <a:pt x="134" y="74"/>
                  </a:cubicBezTo>
                  <a:cubicBezTo>
                    <a:pt x="134" y="72"/>
                    <a:pt x="134" y="70"/>
                    <a:pt x="134" y="68"/>
                  </a:cubicBezTo>
                  <a:close/>
                  <a:moveTo>
                    <a:pt x="66" y="118"/>
                  </a:moveTo>
                  <a:cubicBezTo>
                    <a:pt x="67" y="118"/>
                    <a:pt x="67" y="118"/>
                    <a:pt x="68" y="118"/>
                  </a:cubicBezTo>
                  <a:cubicBezTo>
                    <a:pt x="69" y="152"/>
                    <a:pt x="69" y="152"/>
                    <a:pt x="69" y="152"/>
                  </a:cubicBezTo>
                  <a:cubicBezTo>
                    <a:pt x="66" y="152"/>
                    <a:pt x="66" y="152"/>
                    <a:pt x="66" y="152"/>
                  </a:cubicBezTo>
                  <a:cubicBezTo>
                    <a:pt x="66" y="139"/>
                    <a:pt x="66" y="125"/>
                    <a:pt x="66" y="118"/>
                  </a:cubicBezTo>
                  <a:close/>
                  <a:moveTo>
                    <a:pt x="66" y="169"/>
                  </a:moveTo>
                  <a:cubicBezTo>
                    <a:pt x="66" y="167"/>
                    <a:pt x="66" y="165"/>
                    <a:pt x="66" y="163"/>
                  </a:cubicBezTo>
                  <a:cubicBezTo>
                    <a:pt x="67" y="163"/>
                    <a:pt x="68" y="163"/>
                    <a:pt x="69" y="163"/>
                  </a:cubicBezTo>
                  <a:cubicBezTo>
                    <a:pt x="69" y="169"/>
                    <a:pt x="69" y="169"/>
                    <a:pt x="69" y="169"/>
                  </a:cubicBezTo>
                  <a:lnTo>
                    <a:pt x="66" y="169"/>
                  </a:lnTo>
                  <a:close/>
                  <a:moveTo>
                    <a:pt x="122" y="70"/>
                  </a:moveTo>
                  <a:cubicBezTo>
                    <a:pt x="122" y="78"/>
                    <a:pt x="122" y="78"/>
                    <a:pt x="122" y="78"/>
                  </a:cubicBezTo>
                  <a:cubicBezTo>
                    <a:pt x="122" y="78"/>
                    <a:pt x="122" y="78"/>
                    <a:pt x="122" y="78"/>
                  </a:cubicBezTo>
                  <a:cubicBezTo>
                    <a:pt x="120" y="86"/>
                    <a:pt x="116" y="104"/>
                    <a:pt x="98" y="126"/>
                  </a:cubicBezTo>
                  <a:cubicBezTo>
                    <a:pt x="93" y="134"/>
                    <a:pt x="91" y="143"/>
                    <a:pt x="91" y="152"/>
                  </a:cubicBezTo>
                  <a:cubicBezTo>
                    <a:pt x="85" y="152"/>
                    <a:pt x="85" y="152"/>
                    <a:pt x="85" y="152"/>
                  </a:cubicBezTo>
                  <a:cubicBezTo>
                    <a:pt x="85" y="139"/>
                    <a:pt x="84" y="125"/>
                    <a:pt x="84" y="118"/>
                  </a:cubicBezTo>
                  <a:cubicBezTo>
                    <a:pt x="85" y="118"/>
                    <a:pt x="85" y="118"/>
                    <a:pt x="85" y="118"/>
                  </a:cubicBezTo>
                  <a:cubicBezTo>
                    <a:pt x="85" y="118"/>
                    <a:pt x="86" y="118"/>
                    <a:pt x="86" y="118"/>
                  </a:cubicBezTo>
                  <a:cubicBezTo>
                    <a:pt x="86" y="118"/>
                    <a:pt x="86" y="118"/>
                    <a:pt x="86" y="118"/>
                  </a:cubicBezTo>
                  <a:cubicBezTo>
                    <a:pt x="88" y="118"/>
                    <a:pt x="91" y="118"/>
                    <a:pt x="93" y="117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2"/>
                    <a:pt x="86" y="60"/>
                    <a:pt x="82" y="60"/>
                  </a:cubicBezTo>
                  <a:cubicBezTo>
                    <a:pt x="82" y="60"/>
                    <a:pt x="78" y="59"/>
                    <a:pt x="76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75" y="66"/>
                    <a:pt x="75" y="66"/>
                    <a:pt x="75" y="66"/>
                  </a:cubicBezTo>
                  <a:cubicBezTo>
                    <a:pt x="78" y="71"/>
                    <a:pt x="78" y="71"/>
                    <a:pt x="78" y="71"/>
                  </a:cubicBezTo>
                  <a:cubicBezTo>
                    <a:pt x="71" y="86"/>
                    <a:pt x="71" y="86"/>
                    <a:pt x="71" y="86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3" y="64"/>
                    <a:pt x="63" y="64"/>
                    <a:pt x="63" y="64"/>
                  </a:cubicBezTo>
                  <a:cubicBezTo>
                    <a:pt x="64" y="65"/>
                    <a:pt x="64" y="65"/>
                    <a:pt x="64" y="65"/>
                  </a:cubicBezTo>
                  <a:cubicBezTo>
                    <a:pt x="63" y="87"/>
                    <a:pt x="63" y="87"/>
                    <a:pt x="63" y="87"/>
                  </a:cubicBezTo>
                  <a:cubicBezTo>
                    <a:pt x="56" y="71"/>
                    <a:pt x="56" y="71"/>
                    <a:pt x="56" y="71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53" y="63"/>
                    <a:pt x="53" y="63"/>
                    <a:pt x="53" y="63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6" y="59"/>
                    <a:pt x="51" y="60"/>
                    <a:pt x="51" y="60"/>
                  </a:cubicBezTo>
                  <a:cubicBezTo>
                    <a:pt x="48" y="60"/>
                    <a:pt x="45" y="62"/>
                    <a:pt x="45" y="66"/>
                  </a:cubicBezTo>
                  <a:cubicBezTo>
                    <a:pt x="41" y="117"/>
                    <a:pt x="41" y="117"/>
                    <a:pt x="41" y="117"/>
                  </a:cubicBezTo>
                  <a:cubicBezTo>
                    <a:pt x="43" y="118"/>
                    <a:pt x="45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9" y="118"/>
                    <a:pt x="49" y="118"/>
                    <a:pt x="49" y="118"/>
                  </a:cubicBezTo>
                  <a:cubicBezTo>
                    <a:pt x="50" y="152"/>
                    <a:pt x="50" y="152"/>
                    <a:pt x="50" y="152"/>
                  </a:cubicBezTo>
                  <a:cubicBezTo>
                    <a:pt x="43" y="152"/>
                    <a:pt x="43" y="152"/>
                    <a:pt x="43" y="152"/>
                  </a:cubicBezTo>
                  <a:cubicBezTo>
                    <a:pt x="43" y="143"/>
                    <a:pt x="41" y="134"/>
                    <a:pt x="36" y="127"/>
                  </a:cubicBezTo>
                  <a:cubicBezTo>
                    <a:pt x="18" y="104"/>
                    <a:pt x="13" y="86"/>
                    <a:pt x="12" y="78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1" y="70"/>
                    <a:pt x="11" y="70"/>
                    <a:pt x="11" y="70"/>
                  </a:cubicBezTo>
                  <a:cubicBezTo>
                    <a:pt x="11" y="69"/>
                    <a:pt x="11" y="69"/>
                    <a:pt x="11" y="68"/>
                  </a:cubicBezTo>
                  <a:cubicBezTo>
                    <a:pt x="11" y="37"/>
                    <a:pt x="36" y="12"/>
                    <a:pt x="67" y="12"/>
                  </a:cubicBezTo>
                  <a:cubicBezTo>
                    <a:pt x="98" y="12"/>
                    <a:pt x="123" y="37"/>
                    <a:pt x="123" y="68"/>
                  </a:cubicBezTo>
                  <a:cubicBezTo>
                    <a:pt x="123" y="69"/>
                    <a:pt x="122" y="69"/>
                    <a:pt x="122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78" name="Oval 416"/>
            <p:cNvSpPr>
              <a:spLocks noChangeArrowheads="1"/>
            </p:cNvSpPr>
            <p:nvPr/>
          </p:nvSpPr>
          <p:spPr bwMode="auto">
            <a:xfrm>
              <a:off x="6054726" y="3141663"/>
              <a:ext cx="84138" cy="1031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zh-CN" altLang="en-US" sz="1349">
                <a:solidFill>
                  <a:prstClr val="black"/>
                </a:solidFill>
                <a:latin typeface="微软雅黑"/>
                <a:ea typeface="微软雅黑"/>
              </a:endParaRPr>
            </a:p>
          </p:txBody>
        </p:sp>
      </p:grpSp>
      <p:sp>
        <p:nvSpPr>
          <p:cNvPr id="279" name="TextBox 148"/>
          <p:cNvSpPr txBox="1"/>
          <p:nvPr/>
        </p:nvSpPr>
        <p:spPr>
          <a:xfrm>
            <a:off x="3513064" y="148328"/>
            <a:ext cx="2067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ru-RU" altLang="zh-CN" sz="1400" b="1" spc="300" dirty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Оборудование</a:t>
            </a:r>
            <a:endParaRPr lang="zh-CN" altLang="en-US" sz="1400" b="1" spc="300" dirty="0">
              <a:solidFill>
                <a:srgbClr val="3333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468" y="3002734"/>
            <a:ext cx="2400794" cy="1421424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20" y="3002734"/>
            <a:ext cx="2526975" cy="1421424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074" y="690490"/>
            <a:ext cx="2526975" cy="14255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207" y="666661"/>
            <a:ext cx="2400794" cy="142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33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 tmFilter="0,0; .5, 1; 1, 1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" grpId="0" animBg="1"/>
      <p:bldP spid="241" grpId="0" animBg="1"/>
      <p:bldP spid="243" grpId="0" animBg="1"/>
      <p:bldP spid="244" grpId="0" animBg="1"/>
      <p:bldP spid="253" grpId="0"/>
      <p:bldP spid="256" grpId="0" animBg="1"/>
      <p:bldP spid="257" grpId="0"/>
      <p:bldP spid="261" grpId="0"/>
      <p:bldP spid="265" grpId="0"/>
      <p:bldP spid="2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2284" y="3144543"/>
            <a:ext cx="2755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algn="r" defTabSz="914400">
              <a:lnSpc>
                <a:spcPct val="100000"/>
              </a:lnSpc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покупку зеркальной фотокамеры и 2 ноутбуков</a:t>
            </a:r>
            <a:endParaRPr lang="en-US" altLang="zh-CN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9246" y="1729028"/>
            <a:ext cx="33520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algn="r" defTabSz="914400">
              <a:lnSpc>
                <a:spcPct val="100000"/>
              </a:lnSpc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благотворительные средства ОАО «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Шешмаойл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была закуплена мебель на сумму 100 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050" b="1" dirty="0">
                <a:solidFill>
                  <a:schemeClr val="tx1"/>
                </a:solidFill>
              </a:rPr>
              <a:t>.</a:t>
            </a:r>
            <a:endParaRPr lang="en-US" altLang="zh-CN" sz="105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52284" y="565281"/>
            <a:ext cx="2971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algn="r" defTabSz="914400">
              <a:lnSpc>
                <a:spcPct val="100000"/>
              </a:lnSpc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Обновили интерьер и оформили декорациями стены</a:t>
            </a:r>
            <a:endParaRPr lang="en-US" altLang="zh-CN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图片 10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3233" y="2059252"/>
            <a:ext cx="3575462" cy="27957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椭圆 102"/>
          <p:cNvSpPr/>
          <p:nvPr/>
        </p:nvSpPr>
        <p:spPr>
          <a:xfrm>
            <a:off x="6648426" y="780224"/>
            <a:ext cx="2345672" cy="2346959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4545E9"/>
            </a:solidFill>
            <a:prstDash val="solid"/>
          </a:ln>
          <a:effectLst>
            <a:innerShdw blurRad="203200">
              <a:srgbClr val="1717CB"/>
            </a:innerShdw>
          </a:effectLst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pic>
        <p:nvPicPr>
          <p:cNvPr id="7" name="图片 10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7248" y="892315"/>
            <a:ext cx="3790852" cy="3489308"/>
          </a:xfrm>
          <a:prstGeom prst="rect">
            <a:avLst/>
          </a:prstGeom>
        </p:spPr>
      </p:pic>
      <p:sp>
        <p:nvSpPr>
          <p:cNvPr id="8" name="椭圆 104"/>
          <p:cNvSpPr/>
          <p:nvPr/>
        </p:nvSpPr>
        <p:spPr>
          <a:xfrm>
            <a:off x="5537408" y="2017853"/>
            <a:ext cx="1407892" cy="1335666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4545E9"/>
            </a:solidFill>
            <a:prstDash val="solid"/>
          </a:ln>
          <a:effectLst>
            <a:innerShdw blurRad="203200">
              <a:srgbClr val="1717CB"/>
            </a:innerShdw>
          </a:effectLst>
        </p:spPr>
        <p:txBody>
          <a:bodyPr rtlCol="0" anchor="ctr"/>
          <a:lstStyle/>
          <a:p>
            <a:pPr algn="ctr">
              <a:defRPr/>
            </a:pPr>
            <a:endParaRPr lang="zh-CN" altLang="en-US" sz="2400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9" name="椭圆 105"/>
          <p:cNvSpPr/>
          <p:nvPr/>
        </p:nvSpPr>
        <p:spPr>
          <a:xfrm>
            <a:off x="5258836" y="489946"/>
            <a:ext cx="1649238" cy="1649238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4545E9"/>
            </a:solidFill>
            <a:prstDash val="solid"/>
          </a:ln>
          <a:effectLst>
            <a:innerShdw blurRad="203200">
              <a:srgbClr val="1717CB"/>
            </a:innerShdw>
          </a:effectLst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10" name="椭圆 106"/>
          <p:cNvSpPr/>
          <p:nvPr/>
        </p:nvSpPr>
        <p:spPr>
          <a:xfrm>
            <a:off x="4470795" y="1846369"/>
            <a:ext cx="1260549" cy="1171791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4545E9"/>
            </a:solidFill>
            <a:prstDash val="solid"/>
          </a:ln>
          <a:effectLst>
            <a:innerShdw blurRad="203200">
              <a:srgbClr val="1717CB"/>
            </a:innerShdw>
          </a:effectLst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4509" y="821087"/>
            <a:ext cx="20471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ЦДТ</a:t>
            </a:r>
          </a:p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 лауреатом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конкурсе социальных и культурных проектов ПАО «Лукойл»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выиграл грант на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сумму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CN" sz="1400" b="1" kern="0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6867" y="1032546"/>
            <a:ext cx="17212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altLang="zh-CN" sz="2200" b="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Помещение</a:t>
            </a:r>
            <a:endParaRPr lang="zh-CN" altLang="en-US" sz="2200" b="1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11450" y="2388519"/>
            <a:ext cx="16976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Софинанси-рование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zh-CN" sz="1400" b="1" kern="0" dirty="0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100 </a:t>
            </a:r>
            <a:r>
              <a:rPr lang="ru-RU" altLang="zh-CN" sz="1400" b="1" kern="0" dirty="0" err="1" smtClean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тыс.р</a:t>
            </a:r>
            <a:r>
              <a:rPr lang="ru-RU" altLang="zh-CN" sz="1400" b="1" kern="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.</a:t>
            </a:r>
            <a:endParaRPr lang="zh-CN" altLang="en-US" sz="1400" b="1" kern="0" dirty="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70795" y="2059252"/>
            <a:ext cx="12303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Благотвори-тельные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</a:t>
            </a:r>
            <a:endParaRPr lang="zh-CN" altLang="en-US" sz="1400" b="1" kern="0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任意多边形 111"/>
          <p:cNvSpPr/>
          <p:nvPr/>
        </p:nvSpPr>
        <p:spPr>
          <a:xfrm flipH="1">
            <a:off x="4470795" y="844383"/>
            <a:ext cx="1046553" cy="448813"/>
          </a:xfrm>
          <a:custGeom>
            <a:avLst/>
            <a:gdLst>
              <a:gd name="connsiteX0" fmla="*/ 0 w 820615"/>
              <a:gd name="connsiteY0" fmla="*/ 492369 h 492369"/>
              <a:gd name="connsiteX1" fmla="*/ 492369 w 820615"/>
              <a:gd name="connsiteY1" fmla="*/ 0 h 492369"/>
              <a:gd name="connsiteX2" fmla="*/ 820615 w 820615"/>
              <a:gd name="connsiteY2" fmla="*/ 0 h 49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0615" h="492369">
                <a:moveTo>
                  <a:pt x="0" y="492369"/>
                </a:moveTo>
                <a:lnTo>
                  <a:pt x="492369" y="0"/>
                </a:lnTo>
                <a:lnTo>
                  <a:pt x="820615" y="0"/>
                </a:lnTo>
              </a:path>
            </a:pathLst>
          </a:cu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headEnd type="diamond" w="med" len="med"/>
            <a:tailEnd type="triangle" w="med" len="me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16" name="任意多边形 112"/>
          <p:cNvSpPr/>
          <p:nvPr/>
        </p:nvSpPr>
        <p:spPr>
          <a:xfrm flipH="1">
            <a:off x="3991290" y="1902466"/>
            <a:ext cx="738107" cy="684380"/>
          </a:xfrm>
          <a:custGeom>
            <a:avLst/>
            <a:gdLst>
              <a:gd name="connsiteX0" fmla="*/ 0 w 820615"/>
              <a:gd name="connsiteY0" fmla="*/ 492369 h 492369"/>
              <a:gd name="connsiteX1" fmla="*/ 492369 w 820615"/>
              <a:gd name="connsiteY1" fmla="*/ 0 h 492369"/>
              <a:gd name="connsiteX2" fmla="*/ 820615 w 820615"/>
              <a:gd name="connsiteY2" fmla="*/ 0 h 49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0615" h="492369">
                <a:moveTo>
                  <a:pt x="0" y="492369"/>
                </a:moveTo>
                <a:lnTo>
                  <a:pt x="492369" y="0"/>
                </a:lnTo>
                <a:lnTo>
                  <a:pt x="820615" y="0"/>
                </a:lnTo>
              </a:path>
            </a:pathLst>
          </a:cu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headEnd type="diamond" w="med" len="med"/>
            <a:tailEnd type="triangle" w="med" len="me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17" name="任意多边形 113"/>
          <p:cNvSpPr/>
          <p:nvPr/>
        </p:nvSpPr>
        <p:spPr>
          <a:xfrm flipH="1" flipV="1">
            <a:off x="4262945" y="3018160"/>
            <a:ext cx="1847843" cy="447224"/>
          </a:xfrm>
          <a:custGeom>
            <a:avLst/>
            <a:gdLst>
              <a:gd name="connsiteX0" fmla="*/ 0 w 820615"/>
              <a:gd name="connsiteY0" fmla="*/ 492369 h 492369"/>
              <a:gd name="connsiteX1" fmla="*/ 492369 w 820615"/>
              <a:gd name="connsiteY1" fmla="*/ 0 h 492369"/>
              <a:gd name="connsiteX2" fmla="*/ 820615 w 820615"/>
              <a:gd name="connsiteY2" fmla="*/ 0 h 49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0615" h="492369">
                <a:moveTo>
                  <a:pt x="0" y="492369"/>
                </a:moveTo>
                <a:lnTo>
                  <a:pt x="492369" y="0"/>
                </a:lnTo>
                <a:lnTo>
                  <a:pt x="820615" y="0"/>
                </a:lnTo>
              </a:path>
            </a:pathLst>
          </a:cu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headEnd type="diamond" w="med" len="med"/>
            <a:tailEnd type="triangle" w="med" len="me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cxnSp>
        <p:nvCxnSpPr>
          <p:cNvPr id="18" name="直接连接符 114"/>
          <p:cNvCxnSpPr/>
          <p:nvPr/>
        </p:nvCxnSpPr>
        <p:spPr>
          <a:xfrm>
            <a:off x="4470793" y="611318"/>
            <a:ext cx="0" cy="566974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headEnd type="diamond" w="med" len="med"/>
            <a:tailEnd type="diamond" w="med" len="med"/>
          </a:ln>
          <a:effectLst/>
        </p:spPr>
      </p:cxnSp>
      <p:cxnSp>
        <p:nvCxnSpPr>
          <p:cNvPr id="19" name="直接连接符 115"/>
          <p:cNvCxnSpPr/>
          <p:nvPr/>
        </p:nvCxnSpPr>
        <p:spPr>
          <a:xfrm>
            <a:off x="3991290" y="1798380"/>
            <a:ext cx="0" cy="681608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headEnd type="diamond" w="med" len="med"/>
            <a:tailEnd type="diamond" w="med" len="med"/>
          </a:ln>
          <a:effectLst/>
        </p:spPr>
      </p:cxnSp>
      <p:cxnSp>
        <p:nvCxnSpPr>
          <p:cNvPr id="20" name="直接连接符 116"/>
          <p:cNvCxnSpPr/>
          <p:nvPr/>
        </p:nvCxnSpPr>
        <p:spPr>
          <a:xfrm>
            <a:off x="4198064" y="3103259"/>
            <a:ext cx="0" cy="707517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headEnd type="diamond" w="med" len="med"/>
            <a:tailEnd type="diamond" w="med" len="med"/>
          </a:ln>
          <a:effectLst/>
        </p:spPr>
      </p:cxnSp>
      <p:sp>
        <p:nvSpPr>
          <p:cNvPr id="21" name="Прямоугольник 20"/>
          <p:cNvSpPr/>
          <p:nvPr/>
        </p:nvSpPr>
        <p:spPr>
          <a:xfrm>
            <a:off x="3620480" y="154951"/>
            <a:ext cx="1896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Дорожная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карта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任意多边形 113"/>
          <p:cNvSpPr/>
          <p:nvPr/>
        </p:nvSpPr>
        <p:spPr>
          <a:xfrm flipH="1" flipV="1">
            <a:off x="3620478" y="2714169"/>
            <a:ext cx="4207621" cy="1748766"/>
          </a:xfrm>
          <a:custGeom>
            <a:avLst/>
            <a:gdLst>
              <a:gd name="connsiteX0" fmla="*/ 0 w 820615"/>
              <a:gd name="connsiteY0" fmla="*/ 492369 h 492369"/>
              <a:gd name="connsiteX1" fmla="*/ 492369 w 820615"/>
              <a:gd name="connsiteY1" fmla="*/ 0 h 492369"/>
              <a:gd name="connsiteX2" fmla="*/ 820615 w 820615"/>
              <a:gd name="connsiteY2" fmla="*/ 0 h 49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0615" h="492369">
                <a:moveTo>
                  <a:pt x="0" y="492369"/>
                </a:moveTo>
                <a:lnTo>
                  <a:pt x="492369" y="0"/>
                </a:lnTo>
                <a:lnTo>
                  <a:pt x="820615" y="0"/>
                </a:lnTo>
              </a:path>
            </a:pathLst>
          </a:cu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headEnd type="diamond" w="med" len="med"/>
            <a:tailEnd type="triangle" w="med" len="me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cxnSp>
        <p:nvCxnSpPr>
          <p:cNvPr id="23" name="直接连接符 116"/>
          <p:cNvCxnSpPr/>
          <p:nvPr/>
        </p:nvCxnSpPr>
        <p:spPr>
          <a:xfrm>
            <a:off x="3620480" y="3979889"/>
            <a:ext cx="0" cy="828256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headEnd type="diamond" w="med" len="med"/>
            <a:tailEnd type="diamond" w="med" len="med"/>
          </a:ln>
          <a:effectLst/>
        </p:spPr>
      </p:cxnSp>
      <p:sp>
        <p:nvSpPr>
          <p:cNvPr id="24" name="Прямоугольник 23"/>
          <p:cNvSpPr/>
          <p:nvPr/>
        </p:nvSpPr>
        <p:spPr>
          <a:xfrm>
            <a:off x="97061" y="3839936"/>
            <a:ext cx="3496672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r">
              <a:lnSpc>
                <a:spcPct val="115000"/>
              </a:lnSpc>
            </a:pPr>
            <a:r>
              <a:rPr lang="ru-RU" sz="1400" b="1" dirty="0"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rPr>
              <a:t>Приобрел музыкальное оборудование для более четкого звучания проводимых в музее мероприятий.</a:t>
            </a:r>
          </a:p>
        </p:txBody>
      </p:sp>
    </p:spTree>
    <p:extLst>
      <p:ext uri="{BB962C8B-B14F-4D97-AF65-F5344CB8AC3E}">
        <p14:creationId xmlns:p14="http://schemas.microsoft.com/office/powerpoint/2010/main" val="2847045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Рисунок 28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4" y="1269767"/>
            <a:ext cx="3566622" cy="2369049"/>
          </a:xfrm>
          <a:prstGeom prst="rect">
            <a:avLst/>
          </a:prstGeom>
        </p:spPr>
      </p:pic>
      <p:grpSp>
        <p:nvGrpSpPr>
          <p:cNvPr id="158" name="组合 446"/>
          <p:cNvGrpSpPr/>
          <p:nvPr/>
        </p:nvGrpSpPr>
        <p:grpSpPr>
          <a:xfrm>
            <a:off x="2456329" y="963151"/>
            <a:ext cx="4349608" cy="4184029"/>
            <a:chOff x="2179402" y="1094484"/>
            <a:chExt cx="6192234" cy="5578705"/>
          </a:xfrm>
        </p:grpSpPr>
        <p:sp>
          <p:nvSpPr>
            <p:cNvPr id="159" name="矩形 1683"/>
            <p:cNvSpPr/>
            <p:nvPr/>
          </p:nvSpPr>
          <p:spPr>
            <a:xfrm rot="3786281">
              <a:off x="3548146" y="5941564"/>
              <a:ext cx="1285879" cy="177372"/>
            </a:xfrm>
            <a:custGeom>
              <a:avLst/>
              <a:gdLst>
                <a:gd name="connsiteX0" fmla="*/ 0 w 621070"/>
                <a:gd name="connsiteY0" fmla="*/ 0 h 114934"/>
                <a:gd name="connsiteX1" fmla="*/ 621070 w 621070"/>
                <a:gd name="connsiteY1" fmla="*/ 0 h 114934"/>
                <a:gd name="connsiteX2" fmla="*/ 621070 w 621070"/>
                <a:gd name="connsiteY2" fmla="*/ 114934 h 114934"/>
                <a:gd name="connsiteX3" fmla="*/ 0 w 621070"/>
                <a:gd name="connsiteY3" fmla="*/ 114934 h 114934"/>
                <a:gd name="connsiteX4" fmla="*/ 0 w 621070"/>
                <a:gd name="connsiteY4" fmla="*/ 0 h 114934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61515 w 661515"/>
                <a:gd name="connsiteY2" fmla="*/ 114934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67"/>
                <a:gd name="connsiteY0" fmla="*/ 0 h 128302"/>
                <a:gd name="connsiteX1" fmla="*/ 661515 w 661567"/>
                <a:gd name="connsiteY1" fmla="*/ 0 h 128302"/>
                <a:gd name="connsiteX2" fmla="*/ 661567 w 661567"/>
                <a:gd name="connsiteY2" fmla="*/ 94729 h 128302"/>
                <a:gd name="connsiteX3" fmla="*/ 0 w 661567"/>
                <a:gd name="connsiteY3" fmla="*/ 128302 h 128302"/>
                <a:gd name="connsiteX4" fmla="*/ 40445 w 661567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101873 w 661515"/>
                <a:gd name="connsiteY0" fmla="*/ 4487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101873 w 661515"/>
                <a:gd name="connsiteY4" fmla="*/ 4487 h 128302"/>
                <a:gd name="connsiteX0" fmla="*/ 120424 w 680066"/>
                <a:gd name="connsiteY0" fmla="*/ 4487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20424 w 680066"/>
                <a:gd name="connsiteY4" fmla="*/ 4487 h 123974"/>
                <a:gd name="connsiteX0" fmla="*/ 120424 w 680066"/>
                <a:gd name="connsiteY0" fmla="*/ 4487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20424 w 680066"/>
                <a:gd name="connsiteY4" fmla="*/ 4487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66164 w 592961"/>
                <a:gd name="connsiteY0" fmla="*/ 8868 h 113416"/>
                <a:gd name="connsiteX1" fmla="*/ 592961 w 592961"/>
                <a:gd name="connsiteY1" fmla="*/ 0 h 113416"/>
                <a:gd name="connsiteX2" fmla="*/ 551127 w 592961"/>
                <a:gd name="connsiteY2" fmla="*/ 101361 h 113416"/>
                <a:gd name="connsiteX3" fmla="*/ 0 w 592961"/>
                <a:gd name="connsiteY3" fmla="*/ 113415 h 113416"/>
                <a:gd name="connsiteX4" fmla="*/ 66164 w 592961"/>
                <a:gd name="connsiteY4" fmla="*/ 8868 h 113416"/>
                <a:gd name="connsiteX0" fmla="*/ 36362 w 613552"/>
                <a:gd name="connsiteY0" fmla="*/ 0 h 117548"/>
                <a:gd name="connsiteX1" fmla="*/ 613552 w 613552"/>
                <a:gd name="connsiteY1" fmla="*/ 4134 h 117548"/>
                <a:gd name="connsiteX2" fmla="*/ 571718 w 613552"/>
                <a:gd name="connsiteY2" fmla="*/ 105495 h 117548"/>
                <a:gd name="connsiteX3" fmla="*/ 20591 w 613552"/>
                <a:gd name="connsiteY3" fmla="*/ 117549 h 117548"/>
                <a:gd name="connsiteX4" fmla="*/ 36362 w 613552"/>
                <a:gd name="connsiteY4" fmla="*/ 0 h 117548"/>
                <a:gd name="connsiteX0" fmla="*/ 15771 w 592961"/>
                <a:gd name="connsiteY0" fmla="*/ 0 h 117549"/>
                <a:gd name="connsiteX1" fmla="*/ 592961 w 592961"/>
                <a:gd name="connsiteY1" fmla="*/ 4134 h 117549"/>
                <a:gd name="connsiteX2" fmla="*/ 551127 w 592961"/>
                <a:gd name="connsiteY2" fmla="*/ 105495 h 117549"/>
                <a:gd name="connsiteX3" fmla="*/ 0 w 592961"/>
                <a:gd name="connsiteY3" fmla="*/ 117549 h 117549"/>
                <a:gd name="connsiteX4" fmla="*/ 15771 w 592961"/>
                <a:gd name="connsiteY4" fmla="*/ 0 h 117549"/>
                <a:gd name="connsiteX0" fmla="*/ 15771 w 593018"/>
                <a:gd name="connsiteY0" fmla="*/ 0 h 117549"/>
                <a:gd name="connsiteX1" fmla="*/ 592961 w 593018"/>
                <a:gd name="connsiteY1" fmla="*/ 4134 h 117549"/>
                <a:gd name="connsiteX2" fmla="*/ 574025 w 593018"/>
                <a:gd name="connsiteY2" fmla="*/ 110390 h 117549"/>
                <a:gd name="connsiteX3" fmla="*/ 0 w 593018"/>
                <a:gd name="connsiteY3" fmla="*/ 117549 h 117549"/>
                <a:gd name="connsiteX4" fmla="*/ 15771 w 593018"/>
                <a:gd name="connsiteY4" fmla="*/ 0 h 117549"/>
                <a:gd name="connsiteX0" fmla="*/ 15771 w 592961"/>
                <a:gd name="connsiteY0" fmla="*/ 0 h 117549"/>
                <a:gd name="connsiteX1" fmla="*/ 592961 w 592961"/>
                <a:gd name="connsiteY1" fmla="*/ 4134 h 117549"/>
                <a:gd name="connsiteX2" fmla="*/ 574025 w 592961"/>
                <a:gd name="connsiteY2" fmla="*/ 110390 h 117549"/>
                <a:gd name="connsiteX3" fmla="*/ 0 w 592961"/>
                <a:gd name="connsiteY3" fmla="*/ 117549 h 117549"/>
                <a:gd name="connsiteX4" fmla="*/ 15771 w 592961"/>
                <a:gd name="connsiteY4" fmla="*/ 0 h 117549"/>
                <a:gd name="connsiteX0" fmla="*/ 15771 w 593091"/>
                <a:gd name="connsiteY0" fmla="*/ 0 h 117549"/>
                <a:gd name="connsiteX1" fmla="*/ 592961 w 593091"/>
                <a:gd name="connsiteY1" fmla="*/ 4134 h 117549"/>
                <a:gd name="connsiteX2" fmla="*/ 582541 w 593091"/>
                <a:gd name="connsiteY2" fmla="*/ 109519 h 117549"/>
                <a:gd name="connsiteX3" fmla="*/ 0 w 593091"/>
                <a:gd name="connsiteY3" fmla="*/ 117549 h 117549"/>
                <a:gd name="connsiteX4" fmla="*/ 15771 w 593091"/>
                <a:gd name="connsiteY4" fmla="*/ 0 h 117549"/>
                <a:gd name="connsiteX0" fmla="*/ 15771 w 592961"/>
                <a:gd name="connsiteY0" fmla="*/ 0 h 117549"/>
                <a:gd name="connsiteX1" fmla="*/ 592961 w 592961"/>
                <a:gd name="connsiteY1" fmla="*/ 4134 h 117549"/>
                <a:gd name="connsiteX2" fmla="*/ 582541 w 592961"/>
                <a:gd name="connsiteY2" fmla="*/ 109519 h 117549"/>
                <a:gd name="connsiteX3" fmla="*/ 0 w 592961"/>
                <a:gd name="connsiteY3" fmla="*/ 117549 h 117549"/>
                <a:gd name="connsiteX4" fmla="*/ 15771 w 592961"/>
                <a:gd name="connsiteY4" fmla="*/ 0 h 11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961" h="117549">
                  <a:moveTo>
                    <a:pt x="15771" y="0"/>
                  </a:moveTo>
                  <a:lnTo>
                    <a:pt x="592961" y="4134"/>
                  </a:lnTo>
                  <a:cubicBezTo>
                    <a:pt x="592978" y="35710"/>
                    <a:pt x="589776" y="58913"/>
                    <a:pt x="582541" y="109519"/>
                  </a:cubicBezTo>
                  <a:lnTo>
                    <a:pt x="0" y="117549"/>
                  </a:lnTo>
                  <a:cubicBezTo>
                    <a:pt x="10042" y="90388"/>
                    <a:pt x="3970" y="22807"/>
                    <a:pt x="15771" y="0"/>
                  </a:cubicBezTo>
                  <a:close/>
                </a:path>
              </a:pathLst>
            </a:custGeom>
            <a:gradFill>
              <a:gsLst>
                <a:gs pos="0">
                  <a:sysClr val="windowText" lastClr="000000">
                    <a:alpha val="60000"/>
                  </a:sysClr>
                </a:gs>
                <a:gs pos="100000">
                  <a:srgbClr val="EFEFEF">
                    <a:alpha val="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pic>
          <p:nvPicPr>
            <p:cNvPr id="160" name="图片 448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5585618" y="2890048"/>
              <a:ext cx="1362075" cy="119039"/>
            </a:xfrm>
            <a:prstGeom prst="rect">
              <a:avLst/>
            </a:prstGeom>
          </p:spPr>
        </p:pic>
        <p:pic>
          <p:nvPicPr>
            <p:cNvPr id="161" name="图片 449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 flipV="1">
              <a:off x="5585618" y="3375554"/>
              <a:ext cx="1362075" cy="119039"/>
            </a:xfrm>
            <a:prstGeom prst="rect">
              <a:avLst/>
            </a:prstGeom>
          </p:spPr>
        </p:pic>
        <p:pic>
          <p:nvPicPr>
            <p:cNvPr id="162" name="图片 450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7676540" y="4082557"/>
              <a:ext cx="688210" cy="119039"/>
            </a:xfrm>
            <a:prstGeom prst="rect">
              <a:avLst/>
            </a:prstGeom>
          </p:spPr>
        </p:pic>
        <p:pic>
          <p:nvPicPr>
            <p:cNvPr id="163" name="图片 451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7676540" y="3092470"/>
              <a:ext cx="688210" cy="119039"/>
            </a:xfrm>
            <a:prstGeom prst="rect">
              <a:avLst/>
            </a:prstGeom>
          </p:spPr>
        </p:pic>
        <p:pic>
          <p:nvPicPr>
            <p:cNvPr id="164" name="图片 452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7676540" y="1301077"/>
              <a:ext cx="688210" cy="119039"/>
            </a:xfrm>
            <a:prstGeom prst="rect">
              <a:avLst/>
            </a:prstGeom>
          </p:spPr>
        </p:pic>
        <p:grpSp>
          <p:nvGrpSpPr>
            <p:cNvPr id="165" name="组合 453"/>
            <p:cNvGrpSpPr/>
            <p:nvPr/>
          </p:nvGrpSpPr>
          <p:grpSpPr>
            <a:xfrm>
              <a:off x="5310249" y="1388988"/>
              <a:ext cx="3056032" cy="1778165"/>
              <a:chOff x="6702251" y="-566700"/>
              <a:chExt cx="5307271" cy="3057482"/>
            </a:xfrm>
          </p:grpSpPr>
          <p:sp>
            <p:nvSpPr>
              <p:cNvPr id="243" name="Freeform 730"/>
              <p:cNvSpPr>
                <a:spLocks/>
              </p:cNvSpPr>
              <p:nvPr/>
            </p:nvSpPr>
            <p:spPr bwMode="auto">
              <a:xfrm>
                <a:off x="6704097" y="-566700"/>
                <a:ext cx="5305425" cy="2884487"/>
              </a:xfrm>
              <a:custGeom>
                <a:avLst/>
                <a:gdLst>
                  <a:gd name="T0" fmla="*/ 0 w 1412"/>
                  <a:gd name="T1" fmla="*/ 766 h 766"/>
                  <a:gd name="T2" fmla="*/ 0 w 1412"/>
                  <a:gd name="T3" fmla="*/ 728 h 766"/>
                  <a:gd name="T4" fmla="*/ 693 w 1412"/>
                  <a:gd name="T5" fmla="*/ 728 h 766"/>
                  <a:gd name="T6" fmla="*/ 753 w 1412"/>
                  <a:gd name="T7" fmla="*/ 687 h 766"/>
                  <a:gd name="T8" fmla="*/ 990 w 1412"/>
                  <a:gd name="T9" fmla="*/ 87 h 766"/>
                  <a:gd name="T10" fmla="*/ 1117 w 1412"/>
                  <a:gd name="T11" fmla="*/ 0 h 766"/>
                  <a:gd name="T12" fmla="*/ 1412 w 1412"/>
                  <a:gd name="T13" fmla="*/ 0 h 766"/>
                  <a:gd name="T14" fmla="*/ 1412 w 1412"/>
                  <a:gd name="T15" fmla="*/ 359 h 766"/>
                  <a:gd name="T16" fmla="*/ 1094 w 1412"/>
                  <a:gd name="T17" fmla="*/ 359 h 766"/>
                  <a:gd name="T18" fmla="*/ 986 w 1412"/>
                  <a:gd name="T19" fmla="*/ 426 h 766"/>
                  <a:gd name="T20" fmla="*/ 756 w 1412"/>
                  <a:gd name="T21" fmla="*/ 739 h 766"/>
                  <a:gd name="T22" fmla="*/ 698 w 1412"/>
                  <a:gd name="T23" fmla="*/ 766 h 766"/>
                  <a:gd name="T24" fmla="*/ 0 w 1412"/>
                  <a:gd name="T25" fmla="*/ 766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12" h="766">
                    <a:moveTo>
                      <a:pt x="0" y="766"/>
                    </a:moveTo>
                    <a:cubicBezTo>
                      <a:pt x="0" y="728"/>
                      <a:pt x="0" y="728"/>
                      <a:pt x="0" y="728"/>
                    </a:cubicBezTo>
                    <a:cubicBezTo>
                      <a:pt x="693" y="728"/>
                      <a:pt x="693" y="728"/>
                      <a:pt x="693" y="728"/>
                    </a:cubicBezTo>
                    <a:cubicBezTo>
                      <a:pt x="719" y="728"/>
                      <a:pt x="743" y="712"/>
                      <a:pt x="753" y="687"/>
                    </a:cubicBezTo>
                    <a:cubicBezTo>
                      <a:pt x="990" y="87"/>
                      <a:pt x="990" y="87"/>
                      <a:pt x="990" y="87"/>
                    </a:cubicBezTo>
                    <a:cubicBezTo>
                      <a:pt x="1011" y="38"/>
                      <a:pt x="1054" y="0"/>
                      <a:pt x="1117" y="0"/>
                    </a:cubicBezTo>
                    <a:cubicBezTo>
                      <a:pt x="1412" y="0"/>
                      <a:pt x="1412" y="0"/>
                      <a:pt x="1412" y="0"/>
                    </a:cubicBezTo>
                    <a:cubicBezTo>
                      <a:pt x="1412" y="359"/>
                      <a:pt x="1412" y="359"/>
                      <a:pt x="1412" y="359"/>
                    </a:cubicBezTo>
                    <a:cubicBezTo>
                      <a:pt x="1094" y="359"/>
                      <a:pt x="1094" y="359"/>
                      <a:pt x="1094" y="359"/>
                    </a:cubicBezTo>
                    <a:cubicBezTo>
                      <a:pt x="1043" y="359"/>
                      <a:pt x="1010" y="390"/>
                      <a:pt x="986" y="426"/>
                    </a:cubicBezTo>
                    <a:cubicBezTo>
                      <a:pt x="756" y="739"/>
                      <a:pt x="756" y="739"/>
                      <a:pt x="756" y="739"/>
                    </a:cubicBezTo>
                    <a:cubicBezTo>
                      <a:pt x="744" y="756"/>
                      <a:pt x="719" y="766"/>
                      <a:pt x="698" y="766"/>
                    </a:cubicBezTo>
                    <a:lnTo>
                      <a:pt x="0" y="766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6350" prst="angle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4" name="Freeform 734"/>
              <p:cNvSpPr>
                <a:spLocks/>
              </p:cNvSpPr>
              <p:nvPr/>
            </p:nvSpPr>
            <p:spPr bwMode="auto">
              <a:xfrm>
                <a:off x="6702251" y="874707"/>
                <a:ext cx="5305425" cy="1616075"/>
              </a:xfrm>
              <a:custGeom>
                <a:avLst/>
                <a:gdLst>
                  <a:gd name="T0" fmla="*/ 0 w 1412"/>
                  <a:gd name="T1" fmla="*/ 391 h 428"/>
                  <a:gd name="T2" fmla="*/ 697 w 1412"/>
                  <a:gd name="T3" fmla="*/ 391 h 428"/>
                  <a:gd name="T4" fmla="*/ 756 w 1412"/>
                  <a:gd name="T5" fmla="*/ 365 h 428"/>
                  <a:gd name="T6" fmla="*/ 986 w 1412"/>
                  <a:gd name="T7" fmla="*/ 67 h 428"/>
                  <a:gd name="T8" fmla="*/ 1094 w 1412"/>
                  <a:gd name="T9" fmla="*/ 0 h 428"/>
                  <a:gd name="T10" fmla="*/ 1412 w 1412"/>
                  <a:gd name="T11" fmla="*/ 0 h 428"/>
                  <a:gd name="T12" fmla="*/ 1412 w 1412"/>
                  <a:gd name="T13" fmla="*/ 428 h 428"/>
                  <a:gd name="T14" fmla="*/ 1050 w 1412"/>
                  <a:gd name="T15" fmla="*/ 428 h 428"/>
                  <a:gd name="T16" fmla="*/ 998 w 1412"/>
                  <a:gd name="T17" fmla="*/ 428 h 428"/>
                  <a:gd name="T18" fmla="*/ 942 w 1412"/>
                  <a:gd name="T19" fmla="*/ 428 h 428"/>
                  <a:gd name="T20" fmla="*/ 929 w 1412"/>
                  <a:gd name="T21" fmla="*/ 428 h 428"/>
                  <a:gd name="T22" fmla="*/ 737 w 1412"/>
                  <a:gd name="T23" fmla="*/ 428 h 428"/>
                  <a:gd name="T24" fmla="*/ 0 w 1412"/>
                  <a:gd name="T25" fmla="*/ 428 h 428"/>
                  <a:gd name="T26" fmla="*/ 0 w 1412"/>
                  <a:gd name="T27" fmla="*/ 391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12" h="428">
                    <a:moveTo>
                      <a:pt x="0" y="391"/>
                    </a:moveTo>
                    <a:cubicBezTo>
                      <a:pt x="697" y="391"/>
                      <a:pt x="697" y="391"/>
                      <a:pt x="697" y="391"/>
                    </a:cubicBezTo>
                    <a:cubicBezTo>
                      <a:pt x="715" y="391"/>
                      <a:pt x="744" y="381"/>
                      <a:pt x="756" y="365"/>
                    </a:cubicBezTo>
                    <a:cubicBezTo>
                      <a:pt x="986" y="67"/>
                      <a:pt x="986" y="67"/>
                      <a:pt x="986" y="67"/>
                    </a:cubicBezTo>
                    <a:cubicBezTo>
                      <a:pt x="1013" y="33"/>
                      <a:pt x="1042" y="0"/>
                      <a:pt x="1094" y="0"/>
                    </a:cubicBezTo>
                    <a:cubicBezTo>
                      <a:pt x="1412" y="0"/>
                      <a:pt x="1412" y="0"/>
                      <a:pt x="1412" y="0"/>
                    </a:cubicBezTo>
                    <a:cubicBezTo>
                      <a:pt x="1412" y="428"/>
                      <a:pt x="1412" y="428"/>
                      <a:pt x="1412" y="428"/>
                    </a:cubicBezTo>
                    <a:cubicBezTo>
                      <a:pt x="1050" y="428"/>
                      <a:pt x="1050" y="428"/>
                      <a:pt x="1050" y="428"/>
                    </a:cubicBezTo>
                    <a:cubicBezTo>
                      <a:pt x="1032" y="428"/>
                      <a:pt x="1032" y="428"/>
                      <a:pt x="998" y="428"/>
                    </a:cubicBezTo>
                    <a:cubicBezTo>
                      <a:pt x="942" y="428"/>
                      <a:pt x="942" y="428"/>
                      <a:pt x="942" y="428"/>
                    </a:cubicBezTo>
                    <a:cubicBezTo>
                      <a:pt x="929" y="428"/>
                      <a:pt x="929" y="428"/>
                      <a:pt x="929" y="428"/>
                    </a:cubicBezTo>
                    <a:cubicBezTo>
                      <a:pt x="737" y="428"/>
                      <a:pt x="737" y="428"/>
                      <a:pt x="737" y="428"/>
                    </a:cubicBezTo>
                    <a:cubicBezTo>
                      <a:pt x="0" y="428"/>
                      <a:pt x="0" y="428"/>
                      <a:pt x="0" y="428"/>
                    </a:cubicBezTo>
                    <a:lnTo>
                      <a:pt x="0" y="391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2700" h="6350" prst="angle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166" name="组合 454"/>
            <p:cNvGrpSpPr/>
            <p:nvPr/>
          </p:nvGrpSpPr>
          <p:grpSpPr>
            <a:xfrm flipV="1">
              <a:off x="5310249" y="3202524"/>
              <a:ext cx="3056032" cy="1778165"/>
              <a:chOff x="6702251" y="-566700"/>
              <a:chExt cx="5307271" cy="3057482"/>
            </a:xfrm>
            <a:gradFill>
              <a:gsLst>
                <a:gs pos="67000">
                  <a:srgbClr val="F79403"/>
                </a:gs>
                <a:gs pos="71000">
                  <a:srgbClr val="D47F02"/>
                </a:gs>
                <a:gs pos="55000">
                  <a:srgbClr val="FDB851"/>
                </a:gs>
                <a:gs pos="46000">
                  <a:srgbClr val="FCA82C"/>
                </a:gs>
                <a:gs pos="51000">
                  <a:srgbClr val="D88102"/>
                </a:gs>
                <a:gs pos="0">
                  <a:srgbClr val="FDB851"/>
                </a:gs>
                <a:gs pos="81000">
                  <a:srgbClr val="F79403"/>
                </a:gs>
                <a:gs pos="100000">
                  <a:srgbClr val="FDAE39"/>
                </a:gs>
              </a:gsLst>
              <a:lin ang="0" scaled="0"/>
            </a:gradFill>
          </p:grpSpPr>
          <p:sp>
            <p:nvSpPr>
              <p:cNvPr id="241" name="Freeform 730"/>
              <p:cNvSpPr>
                <a:spLocks/>
              </p:cNvSpPr>
              <p:nvPr/>
            </p:nvSpPr>
            <p:spPr bwMode="auto">
              <a:xfrm>
                <a:off x="6704097" y="-566700"/>
                <a:ext cx="5305425" cy="2884487"/>
              </a:xfrm>
              <a:custGeom>
                <a:avLst/>
                <a:gdLst>
                  <a:gd name="T0" fmla="*/ 0 w 1412"/>
                  <a:gd name="T1" fmla="*/ 766 h 766"/>
                  <a:gd name="T2" fmla="*/ 0 w 1412"/>
                  <a:gd name="T3" fmla="*/ 728 h 766"/>
                  <a:gd name="T4" fmla="*/ 693 w 1412"/>
                  <a:gd name="T5" fmla="*/ 728 h 766"/>
                  <a:gd name="T6" fmla="*/ 753 w 1412"/>
                  <a:gd name="T7" fmla="*/ 687 h 766"/>
                  <a:gd name="T8" fmla="*/ 990 w 1412"/>
                  <a:gd name="T9" fmla="*/ 87 h 766"/>
                  <a:gd name="T10" fmla="*/ 1117 w 1412"/>
                  <a:gd name="T11" fmla="*/ 0 h 766"/>
                  <a:gd name="T12" fmla="*/ 1412 w 1412"/>
                  <a:gd name="T13" fmla="*/ 0 h 766"/>
                  <a:gd name="T14" fmla="*/ 1412 w 1412"/>
                  <a:gd name="T15" fmla="*/ 359 h 766"/>
                  <a:gd name="T16" fmla="*/ 1094 w 1412"/>
                  <a:gd name="T17" fmla="*/ 359 h 766"/>
                  <a:gd name="T18" fmla="*/ 986 w 1412"/>
                  <a:gd name="T19" fmla="*/ 426 h 766"/>
                  <a:gd name="T20" fmla="*/ 756 w 1412"/>
                  <a:gd name="T21" fmla="*/ 739 h 766"/>
                  <a:gd name="T22" fmla="*/ 698 w 1412"/>
                  <a:gd name="T23" fmla="*/ 766 h 766"/>
                  <a:gd name="T24" fmla="*/ 0 w 1412"/>
                  <a:gd name="T25" fmla="*/ 766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12" h="766">
                    <a:moveTo>
                      <a:pt x="0" y="766"/>
                    </a:moveTo>
                    <a:cubicBezTo>
                      <a:pt x="0" y="728"/>
                      <a:pt x="0" y="728"/>
                      <a:pt x="0" y="728"/>
                    </a:cubicBezTo>
                    <a:cubicBezTo>
                      <a:pt x="693" y="728"/>
                      <a:pt x="693" y="728"/>
                      <a:pt x="693" y="728"/>
                    </a:cubicBezTo>
                    <a:cubicBezTo>
                      <a:pt x="719" y="728"/>
                      <a:pt x="743" y="712"/>
                      <a:pt x="753" y="687"/>
                    </a:cubicBezTo>
                    <a:cubicBezTo>
                      <a:pt x="990" y="87"/>
                      <a:pt x="990" y="87"/>
                      <a:pt x="990" y="87"/>
                    </a:cubicBezTo>
                    <a:cubicBezTo>
                      <a:pt x="1011" y="38"/>
                      <a:pt x="1054" y="0"/>
                      <a:pt x="1117" y="0"/>
                    </a:cubicBezTo>
                    <a:cubicBezTo>
                      <a:pt x="1412" y="0"/>
                      <a:pt x="1412" y="0"/>
                      <a:pt x="1412" y="0"/>
                    </a:cubicBezTo>
                    <a:cubicBezTo>
                      <a:pt x="1412" y="359"/>
                      <a:pt x="1412" y="359"/>
                      <a:pt x="1412" y="359"/>
                    </a:cubicBezTo>
                    <a:cubicBezTo>
                      <a:pt x="1094" y="359"/>
                      <a:pt x="1094" y="359"/>
                      <a:pt x="1094" y="359"/>
                    </a:cubicBezTo>
                    <a:cubicBezTo>
                      <a:pt x="1043" y="359"/>
                      <a:pt x="1010" y="390"/>
                      <a:pt x="986" y="426"/>
                    </a:cubicBezTo>
                    <a:cubicBezTo>
                      <a:pt x="756" y="739"/>
                      <a:pt x="756" y="739"/>
                      <a:pt x="756" y="739"/>
                    </a:cubicBezTo>
                    <a:cubicBezTo>
                      <a:pt x="744" y="756"/>
                      <a:pt x="719" y="766"/>
                      <a:pt x="698" y="766"/>
                    </a:cubicBezTo>
                    <a:lnTo>
                      <a:pt x="0" y="766"/>
                    </a:lnTo>
                    <a:close/>
                  </a:path>
                </a:pathLst>
              </a:custGeom>
              <a:solidFill>
                <a:srgbClr val="3333CC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6350" prst="angle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2" name="Freeform 734"/>
              <p:cNvSpPr>
                <a:spLocks/>
              </p:cNvSpPr>
              <p:nvPr/>
            </p:nvSpPr>
            <p:spPr bwMode="auto">
              <a:xfrm>
                <a:off x="6702251" y="874707"/>
                <a:ext cx="5305425" cy="1616075"/>
              </a:xfrm>
              <a:custGeom>
                <a:avLst/>
                <a:gdLst>
                  <a:gd name="T0" fmla="*/ 0 w 1412"/>
                  <a:gd name="T1" fmla="*/ 391 h 428"/>
                  <a:gd name="T2" fmla="*/ 697 w 1412"/>
                  <a:gd name="T3" fmla="*/ 391 h 428"/>
                  <a:gd name="T4" fmla="*/ 756 w 1412"/>
                  <a:gd name="T5" fmla="*/ 365 h 428"/>
                  <a:gd name="T6" fmla="*/ 986 w 1412"/>
                  <a:gd name="T7" fmla="*/ 67 h 428"/>
                  <a:gd name="T8" fmla="*/ 1094 w 1412"/>
                  <a:gd name="T9" fmla="*/ 0 h 428"/>
                  <a:gd name="T10" fmla="*/ 1412 w 1412"/>
                  <a:gd name="T11" fmla="*/ 0 h 428"/>
                  <a:gd name="T12" fmla="*/ 1412 w 1412"/>
                  <a:gd name="T13" fmla="*/ 428 h 428"/>
                  <a:gd name="T14" fmla="*/ 1050 w 1412"/>
                  <a:gd name="T15" fmla="*/ 428 h 428"/>
                  <a:gd name="T16" fmla="*/ 998 w 1412"/>
                  <a:gd name="T17" fmla="*/ 428 h 428"/>
                  <a:gd name="T18" fmla="*/ 942 w 1412"/>
                  <a:gd name="T19" fmla="*/ 428 h 428"/>
                  <a:gd name="T20" fmla="*/ 929 w 1412"/>
                  <a:gd name="T21" fmla="*/ 428 h 428"/>
                  <a:gd name="T22" fmla="*/ 737 w 1412"/>
                  <a:gd name="T23" fmla="*/ 428 h 428"/>
                  <a:gd name="T24" fmla="*/ 0 w 1412"/>
                  <a:gd name="T25" fmla="*/ 428 h 428"/>
                  <a:gd name="T26" fmla="*/ 0 w 1412"/>
                  <a:gd name="T27" fmla="*/ 391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12" h="428">
                    <a:moveTo>
                      <a:pt x="0" y="391"/>
                    </a:moveTo>
                    <a:cubicBezTo>
                      <a:pt x="697" y="391"/>
                      <a:pt x="697" y="391"/>
                      <a:pt x="697" y="391"/>
                    </a:cubicBezTo>
                    <a:cubicBezTo>
                      <a:pt x="715" y="391"/>
                      <a:pt x="744" y="381"/>
                      <a:pt x="756" y="365"/>
                    </a:cubicBezTo>
                    <a:cubicBezTo>
                      <a:pt x="986" y="67"/>
                      <a:pt x="986" y="67"/>
                      <a:pt x="986" y="67"/>
                    </a:cubicBezTo>
                    <a:cubicBezTo>
                      <a:pt x="1013" y="33"/>
                      <a:pt x="1042" y="0"/>
                      <a:pt x="1094" y="0"/>
                    </a:cubicBezTo>
                    <a:cubicBezTo>
                      <a:pt x="1412" y="0"/>
                      <a:pt x="1412" y="0"/>
                      <a:pt x="1412" y="0"/>
                    </a:cubicBezTo>
                    <a:cubicBezTo>
                      <a:pt x="1412" y="428"/>
                      <a:pt x="1412" y="428"/>
                      <a:pt x="1412" y="428"/>
                    </a:cubicBezTo>
                    <a:cubicBezTo>
                      <a:pt x="1050" y="428"/>
                      <a:pt x="1050" y="428"/>
                      <a:pt x="1050" y="428"/>
                    </a:cubicBezTo>
                    <a:cubicBezTo>
                      <a:pt x="1032" y="428"/>
                      <a:pt x="1032" y="428"/>
                      <a:pt x="998" y="428"/>
                    </a:cubicBezTo>
                    <a:cubicBezTo>
                      <a:pt x="942" y="428"/>
                      <a:pt x="942" y="428"/>
                      <a:pt x="942" y="428"/>
                    </a:cubicBezTo>
                    <a:cubicBezTo>
                      <a:pt x="929" y="428"/>
                      <a:pt x="929" y="428"/>
                      <a:pt x="929" y="428"/>
                    </a:cubicBezTo>
                    <a:cubicBezTo>
                      <a:pt x="737" y="428"/>
                      <a:pt x="737" y="428"/>
                      <a:pt x="737" y="428"/>
                    </a:cubicBezTo>
                    <a:cubicBezTo>
                      <a:pt x="0" y="428"/>
                      <a:pt x="0" y="428"/>
                      <a:pt x="0" y="428"/>
                    </a:cubicBezTo>
                    <a:lnTo>
                      <a:pt x="0" y="391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6350" prst="angle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167" name="图片 455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24527" y="3091768"/>
              <a:ext cx="1458533" cy="397793"/>
            </a:xfrm>
            <a:prstGeom prst="rect">
              <a:avLst/>
            </a:prstGeom>
          </p:spPr>
        </p:pic>
        <p:pic>
          <p:nvPicPr>
            <p:cNvPr id="168" name="图片 456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3468020">
              <a:off x="4330655" y="2834791"/>
              <a:ext cx="625645" cy="126307"/>
            </a:xfrm>
            <a:prstGeom prst="rect">
              <a:avLst/>
            </a:prstGeom>
          </p:spPr>
        </p:pic>
        <p:pic>
          <p:nvPicPr>
            <p:cNvPr id="169" name="图片 457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3648733" y="2545814"/>
              <a:ext cx="625645" cy="126307"/>
            </a:xfrm>
            <a:prstGeom prst="rect">
              <a:avLst/>
            </a:prstGeom>
          </p:spPr>
        </p:pic>
        <p:sp>
          <p:nvSpPr>
            <p:cNvPr id="170" name="矩形 1683"/>
            <p:cNvSpPr/>
            <p:nvPr/>
          </p:nvSpPr>
          <p:spPr>
            <a:xfrm rot="17157560">
              <a:off x="3637498" y="3857550"/>
              <a:ext cx="1233911" cy="263370"/>
            </a:xfrm>
            <a:custGeom>
              <a:avLst/>
              <a:gdLst>
                <a:gd name="connsiteX0" fmla="*/ 0 w 621070"/>
                <a:gd name="connsiteY0" fmla="*/ 0 h 114934"/>
                <a:gd name="connsiteX1" fmla="*/ 621070 w 621070"/>
                <a:gd name="connsiteY1" fmla="*/ 0 h 114934"/>
                <a:gd name="connsiteX2" fmla="*/ 621070 w 621070"/>
                <a:gd name="connsiteY2" fmla="*/ 114934 h 114934"/>
                <a:gd name="connsiteX3" fmla="*/ 0 w 621070"/>
                <a:gd name="connsiteY3" fmla="*/ 114934 h 114934"/>
                <a:gd name="connsiteX4" fmla="*/ 0 w 621070"/>
                <a:gd name="connsiteY4" fmla="*/ 0 h 114934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61515 w 661515"/>
                <a:gd name="connsiteY2" fmla="*/ 114934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67"/>
                <a:gd name="connsiteY0" fmla="*/ 0 h 128302"/>
                <a:gd name="connsiteX1" fmla="*/ 661515 w 661567"/>
                <a:gd name="connsiteY1" fmla="*/ 0 h 128302"/>
                <a:gd name="connsiteX2" fmla="*/ 661567 w 661567"/>
                <a:gd name="connsiteY2" fmla="*/ 94729 h 128302"/>
                <a:gd name="connsiteX3" fmla="*/ 0 w 661567"/>
                <a:gd name="connsiteY3" fmla="*/ 128302 h 128302"/>
                <a:gd name="connsiteX4" fmla="*/ 40445 w 661567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0 w 673777"/>
                <a:gd name="connsiteY0" fmla="*/ 0 h 178273"/>
                <a:gd name="connsiteX1" fmla="*/ 673777 w 673777"/>
                <a:gd name="connsiteY1" fmla="*/ 49971 h 178273"/>
                <a:gd name="connsiteX2" fmla="*/ 631943 w 673777"/>
                <a:gd name="connsiteY2" fmla="*/ 151332 h 178273"/>
                <a:gd name="connsiteX3" fmla="*/ 12262 w 673777"/>
                <a:gd name="connsiteY3" fmla="*/ 178273 h 178273"/>
                <a:gd name="connsiteX4" fmla="*/ 0 w 673777"/>
                <a:gd name="connsiteY4" fmla="*/ 0 h 178273"/>
                <a:gd name="connsiteX0" fmla="*/ 0 w 733378"/>
                <a:gd name="connsiteY0" fmla="*/ 0 h 156705"/>
                <a:gd name="connsiteX1" fmla="*/ 733378 w 733378"/>
                <a:gd name="connsiteY1" fmla="*/ 28403 h 156705"/>
                <a:gd name="connsiteX2" fmla="*/ 691544 w 733378"/>
                <a:gd name="connsiteY2" fmla="*/ 129764 h 156705"/>
                <a:gd name="connsiteX3" fmla="*/ 71863 w 733378"/>
                <a:gd name="connsiteY3" fmla="*/ 156705 h 156705"/>
                <a:gd name="connsiteX4" fmla="*/ 0 w 733378"/>
                <a:gd name="connsiteY4" fmla="*/ 0 h 156705"/>
                <a:gd name="connsiteX0" fmla="*/ 0 w 733378"/>
                <a:gd name="connsiteY0" fmla="*/ 0 h 151671"/>
                <a:gd name="connsiteX1" fmla="*/ 733378 w 733378"/>
                <a:gd name="connsiteY1" fmla="*/ 28403 h 151671"/>
                <a:gd name="connsiteX2" fmla="*/ 691544 w 733378"/>
                <a:gd name="connsiteY2" fmla="*/ 129764 h 151671"/>
                <a:gd name="connsiteX3" fmla="*/ 31260 w 733378"/>
                <a:gd name="connsiteY3" fmla="*/ 151671 h 151671"/>
                <a:gd name="connsiteX4" fmla="*/ 0 w 733378"/>
                <a:gd name="connsiteY4" fmla="*/ 0 h 151671"/>
                <a:gd name="connsiteX0" fmla="*/ 0 w 806362"/>
                <a:gd name="connsiteY0" fmla="*/ 28478 h 123268"/>
                <a:gd name="connsiteX1" fmla="*/ 806362 w 806362"/>
                <a:gd name="connsiteY1" fmla="*/ 0 h 123268"/>
                <a:gd name="connsiteX2" fmla="*/ 764528 w 806362"/>
                <a:gd name="connsiteY2" fmla="*/ 101361 h 123268"/>
                <a:gd name="connsiteX3" fmla="*/ 104244 w 806362"/>
                <a:gd name="connsiteY3" fmla="*/ 123268 h 123268"/>
                <a:gd name="connsiteX4" fmla="*/ 0 w 806362"/>
                <a:gd name="connsiteY4" fmla="*/ 28478 h 123268"/>
                <a:gd name="connsiteX0" fmla="*/ 0 w 806362"/>
                <a:gd name="connsiteY0" fmla="*/ 28478 h 123268"/>
                <a:gd name="connsiteX1" fmla="*/ 806362 w 806362"/>
                <a:gd name="connsiteY1" fmla="*/ 0 h 123268"/>
                <a:gd name="connsiteX2" fmla="*/ 773592 w 806362"/>
                <a:gd name="connsiteY2" fmla="*/ 74303 h 123268"/>
                <a:gd name="connsiteX3" fmla="*/ 104244 w 806362"/>
                <a:gd name="connsiteY3" fmla="*/ 123268 h 123268"/>
                <a:gd name="connsiteX4" fmla="*/ 0 w 806362"/>
                <a:gd name="connsiteY4" fmla="*/ 28478 h 123268"/>
                <a:gd name="connsiteX0" fmla="*/ 0 w 806362"/>
                <a:gd name="connsiteY0" fmla="*/ 28478 h 115936"/>
                <a:gd name="connsiteX1" fmla="*/ 806362 w 806362"/>
                <a:gd name="connsiteY1" fmla="*/ 0 h 115936"/>
                <a:gd name="connsiteX2" fmla="*/ 773592 w 806362"/>
                <a:gd name="connsiteY2" fmla="*/ 74303 h 115936"/>
                <a:gd name="connsiteX3" fmla="*/ 82646 w 806362"/>
                <a:gd name="connsiteY3" fmla="*/ 115936 h 115936"/>
                <a:gd name="connsiteX4" fmla="*/ 0 w 806362"/>
                <a:gd name="connsiteY4" fmla="*/ 28478 h 115936"/>
                <a:gd name="connsiteX0" fmla="*/ 0 w 756601"/>
                <a:gd name="connsiteY0" fmla="*/ 38371 h 115936"/>
                <a:gd name="connsiteX1" fmla="*/ 756601 w 756601"/>
                <a:gd name="connsiteY1" fmla="*/ 0 h 115936"/>
                <a:gd name="connsiteX2" fmla="*/ 723831 w 756601"/>
                <a:gd name="connsiteY2" fmla="*/ 74303 h 115936"/>
                <a:gd name="connsiteX3" fmla="*/ 32885 w 756601"/>
                <a:gd name="connsiteY3" fmla="*/ 115936 h 115936"/>
                <a:gd name="connsiteX4" fmla="*/ 0 w 756601"/>
                <a:gd name="connsiteY4" fmla="*/ 38371 h 115936"/>
                <a:gd name="connsiteX0" fmla="*/ 0 w 748644"/>
                <a:gd name="connsiteY0" fmla="*/ 77622 h 115936"/>
                <a:gd name="connsiteX1" fmla="*/ 748644 w 748644"/>
                <a:gd name="connsiteY1" fmla="*/ 0 h 115936"/>
                <a:gd name="connsiteX2" fmla="*/ 715874 w 748644"/>
                <a:gd name="connsiteY2" fmla="*/ 74303 h 115936"/>
                <a:gd name="connsiteX3" fmla="*/ 24928 w 748644"/>
                <a:gd name="connsiteY3" fmla="*/ 115936 h 115936"/>
                <a:gd name="connsiteX4" fmla="*/ 0 w 748644"/>
                <a:gd name="connsiteY4" fmla="*/ 77622 h 115936"/>
                <a:gd name="connsiteX0" fmla="*/ 0 w 753142"/>
                <a:gd name="connsiteY0" fmla="*/ 51210 h 115936"/>
                <a:gd name="connsiteX1" fmla="*/ 753142 w 753142"/>
                <a:gd name="connsiteY1" fmla="*/ 0 h 115936"/>
                <a:gd name="connsiteX2" fmla="*/ 720372 w 753142"/>
                <a:gd name="connsiteY2" fmla="*/ 74303 h 115936"/>
                <a:gd name="connsiteX3" fmla="*/ 29426 w 753142"/>
                <a:gd name="connsiteY3" fmla="*/ 115936 h 115936"/>
                <a:gd name="connsiteX4" fmla="*/ 0 w 753142"/>
                <a:gd name="connsiteY4" fmla="*/ 51210 h 115936"/>
                <a:gd name="connsiteX0" fmla="*/ 0 w 753486"/>
                <a:gd name="connsiteY0" fmla="*/ 59648 h 115936"/>
                <a:gd name="connsiteX1" fmla="*/ 753486 w 753486"/>
                <a:gd name="connsiteY1" fmla="*/ 0 h 115936"/>
                <a:gd name="connsiteX2" fmla="*/ 720716 w 753486"/>
                <a:gd name="connsiteY2" fmla="*/ 74303 h 115936"/>
                <a:gd name="connsiteX3" fmla="*/ 29770 w 753486"/>
                <a:gd name="connsiteY3" fmla="*/ 115936 h 115936"/>
                <a:gd name="connsiteX4" fmla="*/ 0 w 753486"/>
                <a:gd name="connsiteY4" fmla="*/ 59648 h 115936"/>
                <a:gd name="connsiteX0" fmla="*/ 0 w 728699"/>
                <a:gd name="connsiteY0" fmla="*/ 86785 h 143073"/>
                <a:gd name="connsiteX1" fmla="*/ 714779 w 728699"/>
                <a:gd name="connsiteY1" fmla="*/ 0 h 143073"/>
                <a:gd name="connsiteX2" fmla="*/ 720716 w 728699"/>
                <a:gd name="connsiteY2" fmla="*/ 101440 h 143073"/>
                <a:gd name="connsiteX3" fmla="*/ 29770 w 728699"/>
                <a:gd name="connsiteY3" fmla="*/ 143073 h 143073"/>
                <a:gd name="connsiteX4" fmla="*/ 0 w 728699"/>
                <a:gd name="connsiteY4" fmla="*/ 86785 h 143073"/>
                <a:gd name="connsiteX0" fmla="*/ 0 w 700363"/>
                <a:gd name="connsiteY0" fmla="*/ 94848 h 143073"/>
                <a:gd name="connsiteX1" fmla="*/ 686443 w 700363"/>
                <a:gd name="connsiteY1" fmla="*/ 0 h 143073"/>
                <a:gd name="connsiteX2" fmla="*/ 692380 w 700363"/>
                <a:gd name="connsiteY2" fmla="*/ 101440 h 143073"/>
                <a:gd name="connsiteX3" fmla="*/ 1434 w 700363"/>
                <a:gd name="connsiteY3" fmla="*/ 143073 h 143073"/>
                <a:gd name="connsiteX4" fmla="*/ 0 w 700363"/>
                <a:gd name="connsiteY4" fmla="*/ 94848 h 143073"/>
                <a:gd name="connsiteX0" fmla="*/ 0 w 702094"/>
                <a:gd name="connsiteY0" fmla="*/ 78707 h 143073"/>
                <a:gd name="connsiteX1" fmla="*/ 688174 w 702094"/>
                <a:gd name="connsiteY1" fmla="*/ 0 h 143073"/>
                <a:gd name="connsiteX2" fmla="*/ 694111 w 702094"/>
                <a:gd name="connsiteY2" fmla="*/ 101440 h 143073"/>
                <a:gd name="connsiteX3" fmla="*/ 3165 w 702094"/>
                <a:gd name="connsiteY3" fmla="*/ 143073 h 143073"/>
                <a:gd name="connsiteX4" fmla="*/ 0 w 702094"/>
                <a:gd name="connsiteY4" fmla="*/ 78707 h 143073"/>
                <a:gd name="connsiteX0" fmla="*/ 0 w 705544"/>
                <a:gd name="connsiteY0" fmla="*/ 104755 h 143073"/>
                <a:gd name="connsiteX1" fmla="*/ 691624 w 705544"/>
                <a:gd name="connsiteY1" fmla="*/ 0 h 143073"/>
                <a:gd name="connsiteX2" fmla="*/ 697561 w 705544"/>
                <a:gd name="connsiteY2" fmla="*/ 101440 h 143073"/>
                <a:gd name="connsiteX3" fmla="*/ 6615 w 705544"/>
                <a:gd name="connsiteY3" fmla="*/ 143073 h 143073"/>
                <a:gd name="connsiteX4" fmla="*/ 0 w 705544"/>
                <a:gd name="connsiteY4" fmla="*/ 104755 h 143073"/>
                <a:gd name="connsiteX0" fmla="*/ 0 w 702497"/>
                <a:gd name="connsiteY0" fmla="*/ 121991 h 160309"/>
                <a:gd name="connsiteX1" fmla="*/ 666050 w 702497"/>
                <a:gd name="connsiteY1" fmla="*/ 0 h 160309"/>
                <a:gd name="connsiteX2" fmla="*/ 697561 w 702497"/>
                <a:gd name="connsiteY2" fmla="*/ 118676 h 160309"/>
                <a:gd name="connsiteX3" fmla="*/ 6615 w 702497"/>
                <a:gd name="connsiteY3" fmla="*/ 160309 h 160309"/>
                <a:gd name="connsiteX4" fmla="*/ 0 w 702497"/>
                <a:gd name="connsiteY4" fmla="*/ 121991 h 160309"/>
                <a:gd name="connsiteX0" fmla="*/ 0 w 700427"/>
                <a:gd name="connsiteY0" fmla="*/ 110251 h 160309"/>
                <a:gd name="connsiteX1" fmla="*/ 663980 w 700427"/>
                <a:gd name="connsiteY1" fmla="*/ 0 h 160309"/>
                <a:gd name="connsiteX2" fmla="*/ 695491 w 700427"/>
                <a:gd name="connsiteY2" fmla="*/ 118676 h 160309"/>
                <a:gd name="connsiteX3" fmla="*/ 4545 w 700427"/>
                <a:gd name="connsiteY3" fmla="*/ 160309 h 160309"/>
                <a:gd name="connsiteX4" fmla="*/ 0 w 700427"/>
                <a:gd name="connsiteY4" fmla="*/ 110251 h 160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427" h="160309">
                  <a:moveTo>
                    <a:pt x="0" y="110251"/>
                  </a:moveTo>
                  <a:lnTo>
                    <a:pt x="663980" y="0"/>
                  </a:lnTo>
                  <a:cubicBezTo>
                    <a:pt x="663997" y="31576"/>
                    <a:pt x="716427" y="80416"/>
                    <a:pt x="695491" y="118676"/>
                  </a:cubicBezTo>
                  <a:lnTo>
                    <a:pt x="4545" y="160309"/>
                  </a:lnTo>
                  <a:lnTo>
                    <a:pt x="0" y="110251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57200" dist="546100" dir="114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171" name="矩形 1683"/>
            <p:cNvSpPr/>
            <p:nvPr/>
          </p:nvSpPr>
          <p:spPr>
            <a:xfrm rot="17157560">
              <a:off x="3697054" y="3853158"/>
              <a:ext cx="1420533" cy="190471"/>
            </a:xfrm>
            <a:custGeom>
              <a:avLst/>
              <a:gdLst>
                <a:gd name="connsiteX0" fmla="*/ 0 w 621070"/>
                <a:gd name="connsiteY0" fmla="*/ 0 h 114934"/>
                <a:gd name="connsiteX1" fmla="*/ 621070 w 621070"/>
                <a:gd name="connsiteY1" fmla="*/ 0 h 114934"/>
                <a:gd name="connsiteX2" fmla="*/ 621070 w 621070"/>
                <a:gd name="connsiteY2" fmla="*/ 114934 h 114934"/>
                <a:gd name="connsiteX3" fmla="*/ 0 w 621070"/>
                <a:gd name="connsiteY3" fmla="*/ 114934 h 114934"/>
                <a:gd name="connsiteX4" fmla="*/ 0 w 621070"/>
                <a:gd name="connsiteY4" fmla="*/ 0 h 114934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61515 w 661515"/>
                <a:gd name="connsiteY2" fmla="*/ 114934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67"/>
                <a:gd name="connsiteY0" fmla="*/ 0 h 128302"/>
                <a:gd name="connsiteX1" fmla="*/ 661515 w 661567"/>
                <a:gd name="connsiteY1" fmla="*/ 0 h 128302"/>
                <a:gd name="connsiteX2" fmla="*/ 661567 w 661567"/>
                <a:gd name="connsiteY2" fmla="*/ 94729 h 128302"/>
                <a:gd name="connsiteX3" fmla="*/ 0 w 661567"/>
                <a:gd name="connsiteY3" fmla="*/ 128302 h 128302"/>
                <a:gd name="connsiteX4" fmla="*/ 40445 w 661567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0 w 673777"/>
                <a:gd name="connsiteY0" fmla="*/ 0 h 178273"/>
                <a:gd name="connsiteX1" fmla="*/ 673777 w 673777"/>
                <a:gd name="connsiteY1" fmla="*/ 49971 h 178273"/>
                <a:gd name="connsiteX2" fmla="*/ 631943 w 673777"/>
                <a:gd name="connsiteY2" fmla="*/ 151332 h 178273"/>
                <a:gd name="connsiteX3" fmla="*/ 12262 w 673777"/>
                <a:gd name="connsiteY3" fmla="*/ 178273 h 178273"/>
                <a:gd name="connsiteX4" fmla="*/ 0 w 673777"/>
                <a:gd name="connsiteY4" fmla="*/ 0 h 178273"/>
                <a:gd name="connsiteX0" fmla="*/ 0 w 733378"/>
                <a:gd name="connsiteY0" fmla="*/ 0 h 156705"/>
                <a:gd name="connsiteX1" fmla="*/ 733378 w 733378"/>
                <a:gd name="connsiteY1" fmla="*/ 28403 h 156705"/>
                <a:gd name="connsiteX2" fmla="*/ 691544 w 733378"/>
                <a:gd name="connsiteY2" fmla="*/ 129764 h 156705"/>
                <a:gd name="connsiteX3" fmla="*/ 71863 w 733378"/>
                <a:gd name="connsiteY3" fmla="*/ 156705 h 156705"/>
                <a:gd name="connsiteX4" fmla="*/ 0 w 733378"/>
                <a:gd name="connsiteY4" fmla="*/ 0 h 156705"/>
                <a:gd name="connsiteX0" fmla="*/ 0 w 733378"/>
                <a:gd name="connsiteY0" fmla="*/ 0 h 151671"/>
                <a:gd name="connsiteX1" fmla="*/ 733378 w 733378"/>
                <a:gd name="connsiteY1" fmla="*/ 28403 h 151671"/>
                <a:gd name="connsiteX2" fmla="*/ 691544 w 733378"/>
                <a:gd name="connsiteY2" fmla="*/ 129764 h 151671"/>
                <a:gd name="connsiteX3" fmla="*/ 31260 w 733378"/>
                <a:gd name="connsiteY3" fmla="*/ 151671 h 151671"/>
                <a:gd name="connsiteX4" fmla="*/ 0 w 733378"/>
                <a:gd name="connsiteY4" fmla="*/ 0 h 151671"/>
                <a:gd name="connsiteX0" fmla="*/ 0 w 806362"/>
                <a:gd name="connsiteY0" fmla="*/ 28478 h 123268"/>
                <a:gd name="connsiteX1" fmla="*/ 806362 w 806362"/>
                <a:gd name="connsiteY1" fmla="*/ 0 h 123268"/>
                <a:gd name="connsiteX2" fmla="*/ 764528 w 806362"/>
                <a:gd name="connsiteY2" fmla="*/ 101361 h 123268"/>
                <a:gd name="connsiteX3" fmla="*/ 104244 w 806362"/>
                <a:gd name="connsiteY3" fmla="*/ 123268 h 123268"/>
                <a:gd name="connsiteX4" fmla="*/ 0 w 806362"/>
                <a:gd name="connsiteY4" fmla="*/ 28478 h 123268"/>
                <a:gd name="connsiteX0" fmla="*/ 0 w 806362"/>
                <a:gd name="connsiteY0" fmla="*/ 28478 h 123268"/>
                <a:gd name="connsiteX1" fmla="*/ 806362 w 806362"/>
                <a:gd name="connsiteY1" fmla="*/ 0 h 123268"/>
                <a:gd name="connsiteX2" fmla="*/ 773592 w 806362"/>
                <a:gd name="connsiteY2" fmla="*/ 74303 h 123268"/>
                <a:gd name="connsiteX3" fmla="*/ 104244 w 806362"/>
                <a:gd name="connsiteY3" fmla="*/ 123268 h 123268"/>
                <a:gd name="connsiteX4" fmla="*/ 0 w 806362"/>
                <a:gd name="connsiteY4" fmla="*/ 28478 h 123268"/>
                <a:gd name="connsiteX0" fmla="*/ 0 w 806362"/>
                <a:gd name="connsiteY0" fmla="*/ 28478 h 115936"/>
                <a:gd name="connsiteX1" fmla="*/ 806362 w 806362"/>
                <a:gd name="connsiteY1" fmla="*/ 0 h 115936"/>
                <a:gd name="connsiteX2" fmla="*/ 773592 w 806362"/>
                <a:gd name="connsiteY2" fmla="*/ 74303 h 115936"/>
                <a:gd name="connsiteX3" fmla="*/ 82646 w 806362"/>
                <a:gd name="connsiteY3" fmla="*/ 115936 h 115936"/>
                <a:gd name="connsiteX4" fmla="*/ 0 w 806362"/>
                <a:gd name="connsiteY4" fmla="*/ 28478 h 115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6362" h="115936">
                  <a:moveTo>
                    <a:pt x="0" y="28478"/>
                  </a:moveTo>
                  <a:lnTo>
                    <a:pt x="806362" y="0"/>
                  </a:lnTo>
                  <a:cubicBezTo>
                    <a:pt x="806379" y="31576"/>
                    <a:pt x="794528" y="36043"/>
                    <a:pt x="773592" y="74303"/>
                  </a:cubicBezTo>
                  <a:lnTo>
                    <a:pt x="82646" y="115936"/>
                  </a:lnTo>
                  <a:lnTo>
                    <a:pt x="0" y="28478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57200" dist="469900" dir="2700000" algn="tl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172" name="Freeform 706"/>
            <p:cNvSpPr>
              <a:spLocks/>
            </p:cNvSpPr>
            <p:nvPr/>
          </p:nvSpPr>
          <p:spPr bwMode="auto">
            <a:xfrm>
              <a:off x="3455778" y="3066063"/>
              <a:ext cx="1310839" cy="2121640"/>
            </a:xfrm>
            <a:custGeom>
              <a:avLst/>
              <a:gdLst>
                <a:gd name="T0" fmla="*/ 324 w 606"/>
                <a:gd name="T1" fmla="*/ 18 h 970"/>
                <a:gd name="T2" fmla="*/ 278 w 606"/>
                <a:gd name="T3" fmla="*/ 121 h 970"/>
                <a:gd name="T4" fmla="*/ 147 w 606"/>
                <a:gd name="T5" fmla="*/ 33 h 970"/>
                <a:gd name="T6" fmla="*/ 37 w 606"/>
                <a:gd name="T7" fmla="*/ 43 h 970"/>
                <a:gd name="T8" fmla="*/ 36 w 606"/>
                <a:gd name="T9" fmla="*/ 45 h 970"/>
                <a:gd name="T10" fmla="*/ 31 w 606"/>
                <a:gd name="T11" fmla="*/ 166 h 970"/>
                <a:gd name="T12" fmla="*/ 198 w 606"/>
                <a:gd name="T13" fmla="*/ 311 h 970"/>
                <a:gd name="T14" fmla="*/ 131 w 606"/>
                <a:gd name="T15" fmla="*/ 571 h 970"/>
                <a:gd name="T16" fmla="*/ 175 w 606"/>
                <a:gd name="T17" fmla="*/ 781 h 970"/>
                <a:gd name="T18" fmla="*/ 294 w 606"/>
                <a:gd name="T19" fmla="*/ 970 h 970"/>
                <a:gd name="T20" fmla="*/ 545 w 606"/>
                <a:gd name="T21" fmla="*/ 809 h 970"/>
                <a:gd name="T22" fmla="*/ 514 w 606"/>
                <a:gd name="T23" fmla="*/ 680 h 970"/>
                <a:gd name="T24" fmla="*/ 523 w 606"/>
                <a:gd name="T25" fmla="*/ 571 h 970"/>
                <a:gd name="T26" fmla="*/ 597 w 606"/>
                <a:gd name="T27" fmla="*/ 146 h 970"/>
                <a:gd name="T28" fmla="*/ 566 w 606"/>
                <a:gd name="T29" fmla="*/ 0 h 970"/>
                <a:gd name="T30" fmla="*/ 324 w 606"/>
                <a:gd name="T31" fmla="*/ 18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6" h="970">
                  <a:moveTo>
                    <a:pt x="324" y="18"/>
                  </a:moveTo>
                  <a:cubicBezTo>
                    <a:pt x="278" y="121"/>
                    <a:pt x="278" y="121"/>
                    <a:pt x="278" y="121"/>
                  </a:cubicBezTo>
                  <a:cubicBezTo>
                    <a:pt x="147" y="33"/>
                    <a:pt x="147" y="33"/>
                    <a:pt x="147" y="33"/>
                  </a:cubicBezTo>
                  <a:cubicBezTo>
                    <a:pt x="113" y="11"/>
                    <a:pt x="67" y="15"/>
                    <a:pt x="37" y="43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2" y="77"/>
                    <a:pt x="0" y="131"/>
                    <a:pt x="31" y="166"/>
                  </a:cubicBezTo>
                  <a:cubicBezTo>
                    <a:pt x="198" y="311"/>
                    <a:pt x="198" y="311"/>
                    <a:pt x="198" y="311"/>
                  </a:cubicBezTo>
                  <a:cubicBezTo>
                    <a:pt x="131" y="571"/>
                    <a:pt x="131" y="571"/>
                    <a:pt x="131" y="571"/>
                  </a:cubicBezTo>
                  <a:cubicBezTo>
                    <a:pt x="119" y="635"/>
                    <a:pt x="139" y="726"/>
                    <a:pt x="175" y="781"/>
                  </a:cubicBezTo>
                  <a:cubicBezTo>
                    <a:pt x="294" y="970"/>
                    <a:pt x="294" y="970"/>
                    <a:pt x="294" y="970"/>
                  </a:cubicBezTo>
                  <a:cubicBezTo>
                    <a:pt x="545" y="809"/>
                    <a:pt x="545" y="809"/>
                    <a:pt x="545" y="809"/>
                  </a:cubicBezTo>
                  <a:cubicBezTo>
                    <a:pt x="514" y="680"/>
                    <a:pt x="514" y="680"/>
                    <a:pt x="514" y="680"/>
                  </a:cubicBezTo>
                  <a:cubicBezTo>
                    <a:pt x="497" y="649"/>
                    <a:pt x="519" y="606"/>
                    <a:pt x="523" y="571"/>
                  </a:cubicBezTo>
                  <a:cubicBezTo>
                    <a:pt x="597" y="146"/>
                    <a:pt x="597" y="146"/>
                    <a:pt x="597" y="146"/>
                  </a:cubicBezTo>
                  <a:cubicBezTo>
                    <a:pt x="606" y="95"/>
                    <a:pt x="594" y="42"/>
                    <a:pt x="566" y="0"/>
                  </a:cubicBezTo>
                  <a:cubicBezTo>
                    <a:pt x="324" y="18"/>
                    <a:pt x="324" y="18"/>
                    <a:pt x="324" y="18"/>
                  </a:cubicBezTo>
                </a:path>
              </a:pathLst>
            </a:custGeom>
            <a:solidFill>
              <a:srgbClr val="DBB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Freeform 707"/>
            <p:cNvSpPr>
              <a:spLocks/>
            </p:cNvSpPr>
            <p:nvPr/>
          </p:nvSpPr>
          <p:spPr bwMode="auto">
            <a:xfrm>
              <a:off x="3079164" y="2904494"/>
              <a:ext cx="702954" cy="535488"/>
            </a:xfrm>
            <a:custGeom>
              <a:avLst/>
              <a:gdLst>
                <a:gd name="T0" fmla="*/ 17 w 325"/>
                <a:gd name="T1" fmla="*/ 199 h 245"/>
                <a:gd name="T2" fmla="*/ 17 w 325"/>
                <a:gd name="T3" fmla="*/ 198 h 245"/>
                <a:gd name="T4" fmla="*/ 47 w 325"/>
                <a:gd name="T5" fmla="*/ 108 h 245"/>
                <a:gd name="T6" fmla="*/ 265 w 325"/>
                <a:gd name="T7" fmla="*/ 0 h 245"/>
                <a:gd name="T8" fmla="*/ 325 w 325"/>
                <a:gd name="T9" fmla="*/ 121 h 245"/>
                <a:gd name="T10" fmla="*/ 107 w 325"/>
                <a:gd name="T11" fmla="*/ 229 h 245"/>
                <a:gd name="T12" fmla="*/ 17 w 325"/>
                <a:gd name="T13" fmla="*/ 19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5" h="245">
                  <a:moveTo>
                    <a:pt x="17" y="199"/>
                  </a:moveTo>
                  <a:cubicBezTo>
                    <a:pt x="17" y="198"/>
                    <a:pt x="17" y="198"/>
                    <a:pt x="17" y="198"/>
                  </a:cubicBezTo>
                  <a:cubicBezTo>
                    <a:pt x="0" y="165"/>
                    <a:pt x="14" y="125"/>
                    <a:pt x="47" y="108"/>
                  </a:cubicBezTo>
                  <a:cubicBezTo>
                    <a:pt x="265" y="0"/>
                    <a:pt x="265" y="0"/>
                    <a:pt x="265" y="0"/>
                  </a:cubicBezTo>
                  <a:cubicBezTo>
                    <a:pt x="325" y="121"/>
                    <a:pt x="325" y="121"/>
                    <a:pt x="325" y="121"/>
                  </a:cubicBezTo>
                  <a:cubicBezTo>
                    <a:pt x="107" y="229"/>
                    <a:pt x="107" y="229"/>
                    <a:pt x="107" y="229"/>
                  </a:cubicBezTo>
                  <a:cubicBezTo>
                    <a:pt x="74" y="245"/>
                    <a:pt x="34" y="232"/>
                    <a:pt x="17" y="199"/>
                  </a:cubicBezTo>
                  <a:close/>
                </a:path>
              </a:pathLst>
            </a:custGeom>
            <a:solidFill>
              <a:srgbClr val="F8D5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Freeform 708"/>
            <p:cNvSpPr>
              <a:spLocks/>
            </p:cNvSpPr>
            <p:nvPr/>
          </p:nvSpPr>
          <p:spPr bwMode="auto">
            <a:xfrm>
              <a:off x="3221766" y="3166698"/>
              <a:ext cx="705696" cy="520716"/>
            </a:xfrm>
            <a:custGeom>
              <a:avLst/>
              <a:gdLst>
                <a:gd name="T0" fmla="*/ 16 w 326"/>
                <a:gd name="T1" fmla="*/ 189 h 238"/>
                <a:gd name="T2" fmla="*/ 15 w 326"/>
                <a:gd name="T3" fmla="*/ 188 h 238"/>
                <a:gd name="T4" fmla="*/ 49 w 326"/>
                <a:gd name="T5" fmla="*/ 100 h 238"/>
                <a:gd name="T6" fmla="*/ 270 w 326"/>
                <a:gd name="T7" fmla="*/ 0 h 238"/>
                <a:gd name="T8" fmla="*/ 326 w 326"/>
                <a:gd name="T9" fmla="*/ 123 h 238"/>
                <a:gd name="T10" fmla="*/ 104 w 326"/>
                <a:gd name="T11" fmla="*/ 223 h 238"/>
                <a:gd name="T12" fmla="*/ 16 w 326"/>
                <a:gd name="T13" fmla="*/ 18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6" h="238">
                  <a:moveTo>
                    <a:pt x="16" y="189"/>
                  </a:moveTo>
                  <a:cubicBezTo>
                    <a:pt x="15" y="188"/>
                    <a:pt x="15" y="188"/>
                    <a:pt x="15" y="188"/>
                  </a:cubicBezTo>
                  <a:cubicBezTo>
                    <a:pt x="0" y="155"/>
                    <a:pt x="15" y="115"/>
                    <a:pt x="49" y="100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326" y="123"/>
                    <a:pt x="326" y="123"/>
                    <a:pt x="326" y="123"/>
                  </a:cubicBezTo>
                  <a:cubicBezTo>
                    <a:pt x="104" y="223"/>
                    <a:pt x="104" y="223"/>
                    <a:pt x="104" y="223"/>
                  </a:cubicBezTo>
                  <a:cubicBezTo>
                    <a:pt x="70" y="238"/>
                    <a:pt x="31" y="223"/>
                    <a:pt x="16" y="189"/>
                  </a:cubicBezTo>
                </a:path>
              </a:pathLst>
            </a:custGeom>
            <a:solidFill>
              <a:srgbClr val="F8D5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Freeform 709"/>
            <p:cNvSpPr>
              <a:spLocks/>
            </p:cNvSpPr>
            <p:nvPr/>
          </p:nvSpPr>
          <p:spPr bwMode="auto">
            <a:xfrm>
              <a:off x="3442981" y="3381817"/>
              <a:ext cx="704783" cy="519793"/>
            </a:xfrm>
            <a:custGeom>
              <a:avLst/>
              <a:gdLst>
                <a:gd name="T0" fmla="*/ 16 w 326"/>
                <a:gd name="T1" fmla="*/ 189 h 238"/>
                <a:gd name="T2" fmla="*/ 15 w 326"/>
                <a:gd name="T3" fmla="*/ 188 h 238"/>
                <a:gd name="T4" fmla="*/ 49 w 326"/>
                <a:gd name="T5" fmla="*/ 100 h 238"/>
                <a:gd name="T6" fmla="*/ 271 w 326"/>
                <a:gd name="T7" fmla="*/ 0 h 238"/>
                <a:gd name="T8" fmla="*/ 326 w 326"/>
                <a:gd name="T9" fmla="*/ 123 h 238"/>
                <a:gd name="T10" fmla="*/ 104 w 326"/>
                <a:gd name="T11" fmla="*/ 223 h 238"/>
                <a:gd name="T12" fmla="*/ 16 w 326"/>
                <a:gd name="T13" fmla="*/ 18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6" h="238">
                  <a:moveTo>
                    <a:pt x="16" y="189"/>
                  </a:moveTo>
                  <a:cubicBezTo>
                    <a:pt x="15" y="188"/>
                    <a:pt x="15" y="188"/>
                    <a:pt x="15" y="188"/>
                  </a:cubicBezTo>
                  <a:cubicBezTo>
                    <a:pt x="0" y="154"/>
                    <a:pt x="15" y="115"/>
                    <a:pt x="49" y="100"/>
                  </a:cubicBezTo>
                  <a:cubicBezTo>
                    <a:pt x="271" y="0"/>
                    <a:pt x="271" y="0"/>
                    <a:pt x="271" y="0"/>
                  </a:cubicBezTo>
                  <a:cubicBezTo>
                    <a:pt x="326" y="123"/>
                    <a:pt x="326" y="123"/>
                    <a:pt x="326" y="123"/>
                  </a:cubicBezTo>
                  <a:cubicBezTo>
                    <a:pt x="104" y="223"/>
                    <a:pt x="104" y="223"/>
                    <a:pt x="104" y="223"/>
                  </a:cubicBezTo>
                  <a:cubicBezTo>
                    <a:pt x="71" y="238"/>
                    <a:pt x="31" y="223"/>
                    <a:pt x="16" y="189"/>
                  </a:cubicBezTo>
                </a:path>
              </a:pathLst>
            </a:custGeom>
            <a:solidFill>
              <a:srgbClr val="F8D5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Freeform 710"/>
            <p:cNvSpPr>
              <a:spLocks/>
            </p:cNvSpPr>
            <p:nvPr/>
          </p:nvSpPr>
          <p:spPr bwMode="auto">
            <a:xfrm>
              <a:off x="3464006" y="3593242"/>
              <a:ext cx="683757" cy="308367"/>
            </a:xfrm>
            <a:custGeom>
              <a:avLst/>
              <a:gdLst>
                <a:gd name="T0" fmla="*/ 305 w 316"/>
                <a:gd name="T1" fmla="*/ 0 h 141"/>
                <a:gd name="T2" fmla="*/ 85 w 316"/>
                <a:gd name="T3" fmla="*/ 99 h 141"/>
                <a:gd name="T4" fmla="*/ 0 w 316"/>
                <a:gd name="T5" fmla="*/ 71 h 141"/>
                <a:gd name="T6" fmla="*/ 5 w 316"/>
                <a:gd name="T7" fmla="*/ 91 h 141"/>
                <a:gd name="T8" fmla="*/ 6 w 316"/>
                <a:gd name="T9" fmla="*/ 92 h 141"/>
                <a:gd name="T10" fmla="*/ 94 w 316"/>
                <a:gd name="T11" fmla="*/ 126 h 141"/>
                <a:gd name="T12" fmla="*/ 316 w 316"/>
                <a:gd name="T13" fmla="*/ 26 h 141"/>
                <a:gd name="T14" fmla="*/ 305 w 316"/>
                <a:gd name="T1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6" h="141">
                  <a:moveTo>
                    <a:pt x="305" y="0"/>
                  </a:moveTo>
                  <a:cubicBezTo>
                    <a:pt x="85" y="99"/>
                    <a:pt x="85" y="99"/>
                    <a:pt x="85" y="99"/>
                  </a:cubicBezTo>
                  <a:cubicBezTo>
                    <a:pt x="54" y="113"/>
                    <a:pt x="17" y="101"/>
                    <a:pt x="0" y="71"/>
                  </a:cubicBezTo>
                  <a:cubicBezTo>
                    <a:pt x="1" y="78"/>
                    <a:pt x="3" y="85"/>
                    <a:pt x="5" y="91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21" y="126"/>
                    <a:pt x="61" y="141"/>
                    <a:pt x="94" y="126"/>
                  </a:cubicBezTo>
                  <a:cubicBezTo>
                    <a:pt x="316" y="26"/>
                    <a:pt x="316" y="26"/>
                    <a:pt x="316" y="26"/>
                  </a:cubicBezTo>
                  <a:cubicBezTo>
                    <a:pt x="305" y="0"/>
                    <a:pt x="305" y="0"/>
                    <a:pt x="305" y="0"/>
                  </a:cubicBezTo>
                </a:path>
              </a:pathLst>
            </a:custGeom>
            <a:solidFill>
              <a:srgbClr val="ECC0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Freeform 711"/>
            <p:cNvSpPr>
              <a:spLocks/>
            </p:cNvSpPr>
            <p:nvPr/>
          </p:nvSpPr>
          <p:spPr bwMode="auto">
            <a:xfrm>
              <a:off x="3243704" y="3379047"/>
              <a:ext cx="683757" cy="308367"/>
            </a:xfrm>
            <a:custGeom>
              <a:avLst/>
              <a:gdLst>
                <a:gd name="T0" fmla="*/ 304 w 316"/>
                <a:gd name="T1" fmla="*/ 0 h 141"/>
                <a:gd name="T2" fmla="*/ 85 w 316"/>
                <a:gd name="T3" fmla="*/ 99 h 141"/>
                <a:gd name="T4" fmla="*/ 0 w 316"/>
                <a:gd name="T5" fmla="*/ 71 h 141"/>
                <a:gd name="T6" fmla="*/ 5 w 316"/>
                <a:gd name="T7" fmla="*/ 91 h 141"/>
                <a:gd name="T8" fmla="*/ 6 w 316"/>
                <a:gd name="T9" fmla="*/ 92 h 141"/>
                <a:gd name="T10" fmla="*/ 94 w 316"/>
                <a:gd name="T11" fmla="*/ 126 h 141"/>
                <a:gd name="T12" fmla="*/ 316 w 316"/>
                <a:gd name="T13" fmla="*/ 26 h 141"/>
                <a:gd name="T14" fmla="*/ 304 w 316"/>
                <a:gd name="T1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6" h="141">
                  <a:moveTo>
                    <a:pt x="304" y="0"/>
                  </a:moveTo>
                  <a:cubicBezTo>
                    <a:pt x="85" y="99"/>
                    <a:pt x="85" y="99"/>
                    <a:pt x="85" y="99"/>
                  </a:cubicBezTo>
                  <a:cubicBezTo>
                    <a:pt x="53" y="113"/>
                    <a:pt x="16" y="101"/>
                    <a:pt x="0" y="71"/>
                  </a:cubicBezTo>
                  <a:cubicBezTo>
                    <a:pt x="0" y="78"/>
                    <a:pt x="2" y="85"/>
                    <a:pt x="5" y="91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21" y="126"/>
                    <a:pt x="60" y="141"/>
                    <a:pt x="94" y="126"/>
                  </a:cubicBezTo>
                  <a:cubicBezTo>
                    <a:pt x="316" y="26"/>
                    <a:pt x="316" y="26"/>
                    <a:pt x="316" y="26"/>
                  </a:cubicBezTo>
                  <a:cubicBezTo>
                    <a:pt x="304" y="0"/>
                    <a:pt x="304" y="0"/>
                    <a:pt x="304" y="0"/>
                  </a:cubicBezTo>
                </a:path>
              </a:pathLst>
            </a:custGeom>
            <a:solidFill>
              <a:srgbClr val="ECC0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78" name="Picture 713"/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9179" y="3403975"/>
              <a:ext cx="26510" cy="33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9" name="Picture 714"/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9179" y="3403975"/>
              <a:ext cx="26510" cy="33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0" name="矩形 1683"/>
            <p:cNvSpPr/>
            <p:nvPr/>
          </p:nvSpPr>
          <p:spPr>
            <a:xfrm rot="19988958">
              <a:off x="3199139" y="3347662"/>
              <a:ext cx="445880" cy="100427"/>
            </a:xfrm>
            <a:custGeom>
              <a:avLst/>
              <a:gdLst>
                <a:gd name="connsiteX0" fmla="*/ 0 w 621070"/>
                <a:gd name="connsiteY0" fmla="*/ 0 h 114934"/>
                <a:gd name="connsiteX1" fmla="*/ 621070 w 621070"/>
                <a:gd name="connsiteY1" fmla="*/ 0 h 114934"/>
                <a:gd name="connsiteX2" fmla="*/ 621070 w 621070"/>
                <a:gd name="connsiteY2" fmla="*/ 114934 h 114934"/>
                <a:gd name="connsiteX3" fmla="*/ 0 w 621070"/>
                <a:gd name="connsiteY3" fmla="*/ 114934 h 114934"/>
                <a:gd name="connsiteX4" fmla="*/ 0 w 621070"/>
                <a:gd name="connsiteY4" fmla="*/ 0 h 114934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61515 w 661515"/>
                <a:gd name="connsiteY2" fmla="*/ 114934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67"/>
                <a:gd name="connsiteY0" fmla="*/ 0 h 128302"/>
                <a:gd name="connsiteX1" fmla="*/ 661515 w 661567"/>
                <a:gd name="connsiteY1" fmla="*/ 0 h 128302"/>
                <a:gd name="connsiteX2" fmla="*/ 661567 w 661567"/>
                <a:gd name="connsiteY2" fmla="*/ 94729 h 128302"/>
                <a:gd name="connsiteX3" fmla="*/ 0 w 661567"/>
                <a:gd name="connsiteY3" fmla="*/ 128302 h 128302"/>
                <a:gd name="connsiteX4" fmla="*/ 40445 w 661567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101873 w 661515"/>
                <a:gd name="connsiteY0" fmla="*/ 4487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101873 w 661515"/>
                <a:gd name="connsiteY4" fmla="*/ 4487 h 128302"/>
                <a:gd name="connsiteX0" fmla="*/ 120424 w 680066"/>
                <a:gd name="connsiteY0" fmla="*/ 4487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20424 w 680066"/>
                <a:gd name="connsiteY4" fmla="*/ 4487 h 123974"/>
                <a:gd name="connsiteX0" fmla="*/ 120424 w 680066"/>
                <a:gd name="connsiteY0" fmla="*/ 4487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20424 w 680066"/>
                <a:gd name="connsiteY4" fmla="*/ 4487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143462 w 670259"/>
                <a:gd name="connsiteY0" fmla="*/ 8868 h 128234"/>
                <a:gd name="connsiteX1" fmla="*/ 670259 w 670259"/>
                <a:gd name="connsiteY1" fmla="*/ 0 h 128234"/>
                <a:gd name="connsiteX2" fmla="*/ 628425 w 670259"/>
                <a:gd name="connsiteY2" fmla="*/ 101361 h 128234"/>
                <a:gd name="connsiteX3" fmla="*/ 0 w 670259"/>
                <a:gd name="connsiteY3" fmla="*/ 128234 h 128234"/>
                <a:gd name="connsiteX4" fmla="*/ 143462 w 670259"/>
                <a:gd name="connsiteY4" fmla="*/ 8868 h 12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0259" h="128234">
                  <a:moveTo>
                    <a:pt x="143462" y="8868"/>
                  </a:moveTo>
                  <a:lnTo>
                    <a:pt x="670259" y="0"/>
                  </a:lnTo>
                  <a:cubicBezTo>
                    <a:pt x="670276" y="31576"/>
                    <a:pt x="649361" y="63101"/>
                    <a:pt x="628425" y="101361"/>
                  </a:cubicBezTo>
                  <a:lnTo>
                    <a:pt x="0" y="128234"/>
                  </a:lnTo>
                  <a:cubicBezTo>
                    <a:pt x="59632" y="27474"/>
                    <a:pt x="58885" y="31676"/>
                    <a:pt x="143462" y="8868"/>
                  </a:cubicBezTo>
                  <a:close/>
                </a:path>
              </a:pathLst>
            </a:custGeom>
            <a:gradFill>
              <a:gsLst>
                <a:gs pos="0">
                  <a:srgbClr val="7B480B">
                    <a:alpha val="70000"/>
                  </a:srgbClr>
                </a:gs>
                <a:gs pos="100000">
                  <a:srgbClr val="F8D5AC">
                    <a:alpha val="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181" name="Freeform 720"/>
            <p:cNvSpPr>
              <a:spLocks/>
            </p:cNvSpPr>
            <p:nvPr/>
          </p:nvSpPr>
          <p:spPr bwMode="auto">
            <a:xfrm>
              <a:off x="3101103" y="3114996"/>
              <a:ext cx="681015" cy="324986"/>
            </a:xfrm>
            <a:custGeom>
              <a:avLst/>
              <a:gdLst>
                <a:gd name="T0" fmla="*/ 302 w 315"/>
                <a:gd name="T1" fmla="*/ 0 h 149"/>
                <a:gd name="T2" fmla="*/ 88 w 315"/>
                <a:gd name="T3" fmla="*/ 106 h 149"/>
                <a:gd name="T4" fmla="*/ 0 w 315"/>
                <a:gd name="T5" fmla="*/ 79 h 149"/>
                <a:gd name="T6" fmla="*/ 7 w 315"/>
                <a:gd name="T7" fmla="*/ 102 h 149"/>
                <a:gd name="T8" fmla="*/ 7 w 315"/>
                <a:gd name="T9" fmla="*/ 103 h 149"/>
                <a:gd name="T10" fmla="*/ 97 w 315"/>
                <a:gd name="T11" fmla="*/ 133 h 149"/>
                <a:gd name="T12" fmla="*/ 315 w 315"/>
                <a:gd name="T13" fmla="*/ 25 h 149"/>
                <a:gd name="T14" fmla="*/ 302 w 315"/>
                <a:gd name="T1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5" h="149">
                  <a:moveTo>
                    <a:pt x="302" y="0"/>
                  </a:moveTo>
                  <a:cubicBezTo>
                    <a:pt x="88" y="106"/>
                    <a:pt x="88" y="106"/>
                    <a:pt x="88" y="106"/>
                  </a:cubicBezTo>
                  <a:cubicBezTo>
                    <a:pt x="56" y="122"/>
                    <a:pt x="18" y="110"/>
                    <a:pt x="0" y="79"/>
                  </a:cubicBezTo>
                  <a:cubicBezTo>
                    <a:pt x="1" y="87"/>
                    <a:pt x="3" y="94"/>
                    <a:pt x="7" y="102"/>
                  </a:cubicBezTo>
                  <a:cubicBezTo>
                    <a:pt x="7" y="103"/>
                    <a:pt x="7" y="103"/>
                    <a:pt x="7" y="103"/>
                  </a:cubicBezTo>
                  <a:cubicBezTo>
                    <a:pt x="24" y="136"/>
                    <a:pt x="64" y="149"/>
                    <a:pt x="97" y="133"/>
                  </a:cubicBezTo>
                  <a:cubicBezTo>
                    <a:pt x="315" y="25"/>
                    <a:pt x="315" y="25"/>
                    <a:pt x="315" y="25"/>
                  </a:cubicBezTo>
                  <a:lnTo>
                    <a:pt x="302" y="0"/>
                  </a:lnTo>
                  <a:close/>
                </a:path>
              </a:pathLst>
            </a:custGeom>
            <a:solidFill>
              <a:srgbClr val="ECC0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2" name="Freeform 721"/>
            <p:cNvSpPr>
              <a:spLocks/>
            </p:cNvSpPr>
            <p:nvPr/>
          </p:nvSpPr>
          <p:spPr bwMode="auto">
            <a:xfrm>
              <a:off x="3389049" y="2626594"/>
              <a:ext cx="1331864" cy="437623"/>
            </a:xfrm>
            <a:custGeom>
              <a:avLst/>
              <a:gdLst>
                <a:gd name="T0" fmla="*/ 77 w 616"/>
                <a:gd name="T1" fmla="*/ 0 h 200"/>
                <a:gd name="T2" fmla="*/ 371 w 616"/>
                <a:gd name="T3" fmla="*/ 0 h 200"/>
                <a:gd name="T4" fmla="*/ 494 w 616"/>
                <a:gd name="T5" fmla="*/ 51 h 200"/>
                <a:gd name="T6" fmla="*/ 616 w 616"/>
                <a:gd name="T7" fmla="*/ 181 h 200"/>
                <a:gd name="T8" fmla="*/ 367 w 616"/>
                <a:gd name="T9" fmla="*/ 200 h 200"/>
                <a:gd name="T10" fmla="*/ 322 w 616"/>
                <a:gd name="T11" fmla="*/ 166 h 200"/>
                <a:gd name="T12" fmla="*/ 261 w 616"/>
                <a:gd name="T13" fmla="*/ 146 h 200"/>
                <a:gd name="T14" fmla="*/ 101 w 616"/>
                <a:gd name="T15" fmla="*/ 147 h 200"/>
                <a:gd name="T16" fmla="*/ 9 w 616"/>
                <a:gd name="T17" fmla="*/ 52 h 200"/>
                <a:gd name="T18" fmla="*/ 10 w 616"/>
                <a:gd name="T19" fmla="*/ 50 h 200"/>
                <a:gd name="T20" fmla="*/ 77 w 616"/>
                <a:gd name="T21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6" h="200">
                  <a:moveTo>
                    <a:pt x="77" y="0"/>
                  </a:moveTo>
                  <a:cubicBezTo>
                    <a:pt x="371" y="0"/>
                    <a:pt x="371" y="0"/>
                    <a:pt x="371" y="0"/>
                  </a:cubicBezTo>
                  <a:cubicBezTo>
                    <a:pt x="419" y="0"/>
                    <a:pt x="464" y="19"/>
                    <a:pt x="494" y="51"/>
                  </a:cubicBezTo>
                  <a:cubicBezTo>
                    <a:pt x="616" y="181"/>
                    <a:pt x="616" y="181"/>
                    <a:pt x="616" y="181"/>
                  </a:cubicBezTo>
                  <a:cubicBezTo>
                    <a:pt x="367" y="200"/>
                    <a:pt x="367" y="200"/>
                    <a:pt x="367" y="200"/>
                  </a:cubicBezTo>
                  <a:cubicBezTo>
                    <a:pt x="322" y="166"/>
                    <a:pt x="322" y="166"/>
                    <a:pt x="322" y="166"/>
                  </a:cubicBezTo>
                  <a:cubicBezTo>
                    <a:pt x="305" y="153"/>
                    <a:pt x="283" y="146"/>
                    <a:pt x="261" y="146"/>
                  </a:cubicBezTo>
                  <a:cubicBezTo>
                    <a:pt x="101" y="147"/>
                    <a:pt x="101" y="147"/>
                    <a:pt x="101" y="147"/>
                  </a:cubicBezTo>
                  <a:cubicBezTo>
                    <a:pt x="43" y="147"/>
                    <a:pt x="0" y="102"/>
                    <a:pt x="9" y="52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5" y="21"/>
                    <a:pt x="44" y="0"/>
                    <a:pt x="77" y="0"/>
                  </a:cubicBezTo>
                  <a:close/>
                </a:path>
              </a:pathLst>
            </a:custGeom>
            <a:solidFill>
              <a:srgbClr val="F8D5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3" name="Freeform 722"/>
            <p:cNvSpPr>
              <a:spLocks/>
            </p:cNvSpPr>
            <p:nvPr/>
          </p:nvSpPr>
          <p:spPr bwMode="auto">
            <a:xfrm>
              <a:off x="3410073" y="2810322"/>
              <a:ext cx="908629" cy="253895"/>
            </a:xfrm>
            <a:custGeom>
              <a:avLst/>
              <a:gdLst>
                <a:gd name="T0" fmla="*/ 420 w 420"/>
                <a:gd name="T1" fmla="*/ 111 h 116"/>
                <a:gd name="T2" fmla="*/ 317 w 420"/>
                <a:gd name="T3" fmla="*/ 32 h 116"/>
                <a:gd name="T4" fmla="*/ 54 w 420"/>
                <a:gd name="T5" fmla="*/ 32 h 116"/>
                <a:gd name="T6" fmla="*/ 0 w 420"/>
                <a:gd name="T7" fmla="*/ 0 h 116"/>
                <a:gd name="T8" fmla="*/ 91 w 420"/>
                <a:gd name="T9" fmla="*/ 63 h 116"/>
                <a:gd name="T10" fmla="*/ 251 w 420"/>
                <a:gd name="T11" fmla="*/ 62 h 116"/>
                <a:gd name="T12" fmla="*/ 312 w 420"/>
                <a:gd name="T13" fmla="*/ 82 h 116"/>
                <a:gd name="T14" fmla="*/ 357 w 420"/>
                <a:gd name="T15" fmla="*/ 116 h 116"/>
                <a:gd name="T16" fmla="*/ 420 w 420"/>
                <a:gd name="T17" fmla="*/ 11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0" h="116">
                  <a:moveTo>
                    <a:pt x="420" y="111"/>
                  </a:moveTo>
                  <a:cubicBezTo>
                    <a:pt x="400" y="74"/>
                    <a:pt x="317" y="32"/>
                    <a:pt x="317" y="32"/>
                  </a:cubicBezTo>
                  <a:cubicBezTo>
                    <a:pt x="317" y="32"/>
                    <a:pt x="121" y="32"/>
                    <a:pt x="54" y="32"/>
                  </a:cubicBezTo>
                  <a:cubicBezTo>
                    <a:pt x="26" y="32"/>
                    <a:pt x="10" y="17"/>
                    <a:pt x="0" y="0"/>
                  </a:cubicBezTo>
                  <a:cubicBezTo>
                    <a:pt x="10" y="35"/>
                    <a:pt x="46" y="63"/>
                    <a:pt x="91" y="63"/>
                  </a:cubicBezTo>
                  <a:cubicBezTo>
                    <a:pt x="251" y="62"/>
                    <a:pt x="251" y="62"/>
                    <a:pt x="251" y="62"/>
                  </a:cubicBezTo>
                  <a:cubicBezTo>
                    <a:pt x="273" y="62"/>
                    <a:pt x="295" y="69"/>
                    <a:pt x="312" y="82"/>
                  </a:cubicBezTo>
                  <a:cubicBezTo>
                    <a:pt x="357" y="116"/>
                    <a:pt x="357" y="116"/>
                    <a:pt x="357" y="116"/>
                  </a:cubicBezTo>
                  <a:lnTo>
                    <a:pt x="420" y="111"/>
                  </a:lnTo>
                  <a:close/>
                </a:path>
              </a:pathLst>
            </a:custGeom>
            <a:solidFill>
              <a:srgbClr val="DBB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84" name="组合 472"/>
            <p:cNvGrpSpPr/>
            <p:nvPr/>
          </p:nvGrpSpPr>
          <p:grpSpPr>
            <a:xfrm>
              <a:off x="2179402" y="2156646"/>
              <a:ext cx="4184816" cy="1936990"/>
              <a:chOff x="1620602" y="1680396"/>
              <a:chExt cx="4184816" cy="1936990"/>
            </a:xfrm>
          </p:grpSpPr>
          <p:sp>
            <p:nvSpPr>
              <p:cNvPr id="198" name="Freeform 649"/>
              <p:cNvSpPr>
                <a:spLocks/>
              </p:cNvSpPr>
              <p:nvPr/>
            </p:nvSpPr>
            <p:spPr bwMode="auto">
              <a:xfrm>
                <a:off x="4603357" y="2085705"/>
                <a:ext cx="1156355" cy="520716"/>
              </a:xfrm>
              <a:custGeom>
                <a:avLst/>
                <a:gdLst>
                  <a:gd name="T0" fmla="*/ 0 w 535"/>
                  <a:gd name="T1" fmla="*/ 234 h 238"/>
                  <a:gd name="T2" fmla="*/ 165 w 535"/>
                  <a:gd name="T3" fmla="*/ 82 h 238"/>
                  <a:gd name="T4" fmla="*/ 488 w 535"/>
                  <a:gd name="T5" fmla="*/ 82 h 238"/>
                  <a:gd name="T6" fmla="*/ 402 w 535"/>
                  <a:gd name="T7" fmla="*/ 238 h 238"/>
                  <a:gd name="T8" fmla="*/ 0 w 535"/>
                  <a:gd name="T9" fmla="*/ 234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238">
                    <a:moveTo>
                      <a:pt x="0" y="234"/>
                    </a:moveTo>
                    <a:cubicBezTo>
                      <a:pt x="0" y="234"/>
                      <a:pt x="123" y="119"/>
                      <a:pt x="165" y="82"/>
                    </a:cubicBezTo>
                    <a:cubicBezTo>
                      <a:pt x="245" y="11"/>
                      <a:pt x="431" y="0"/>
                      <a:pt x="488" y="82"/>
                    </a:cubicBezTo>
                    <a:cubicBezTo>
                      <a:pt x="535" y="149"/>
                      <a:pt x="402" y="238"/>
                      <a:pt x="402" y="238"/>
                    </a:cubicBezTo>
                    <a:lnTo>
                      <a:pt x="0" y="234"/>
                    </a:lnTo>
                    <a:close/>
                  </a:path>
                </a:pathLst>
              </a:custGeom>
              <a:solidFill>
                <a:srgbClr val="C736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9" name="Freeform 650"/>
              <p:cNvSpPr>
                <a:spLocks/>
              </p:cNvSpPr>
              <p:nvPr/>
            </p:nvSpPr>
            <p:spPr bwMode="auto">
              <a:xfrm>
                <a:off x="4579591" y="2691361"/>
                <a:ext cx="1156355" cy="926025"/>
              </a:xfrm>
              <a:custGeom>
                <a:avLst/>
                <a:gdLst>
                  <a:gd name="T0" fmla="*/ 0 w 535"/>
                  <a:gd name="T1" fmla="*/ 8 h 423"/>
                  <a:gd name="T2" fmla="*/ 165 w 535"/>
                  <a:gd name="T3" fmla="*/ 277 h 423"/>
                  <a:gd name="T4" fmla="*/ 488 w 535"/>
                  <a:gd name="T5" fmla="*/ 277 h 423"/>
                  <a:gd name="T6" fmla="*/ 402 w 535"/>
                  <a:gd name="T7" fmla="*/ 0 h 423"/>
                  <a:gd name="T8" fmla="*/ 0 w 535"/>
                  <a:gd name="T9" fmla="*/ 8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423">
                    <a:moveTo>
                      <a:pt x="0" y="8"/>
                    </a:moveTo>
                    <a:cubicBezTo>
                      <a:pt x="0" y="8"/>
                      <a:pt x="123" y="211"/>
                      <a:pt x="165" y="277"/>
                    </a:cubicBezTo>
                    <a:cubicBezTo>
                      <a:pt x="245" y="403"/>
                      <a:pt x="431" y="423"/>
                      <a:pt x="488" y="277"/>
                    </a:cubicBezTo>
                    <a:cubicBezTo>
                      <a:pt x="535" y="159"/>
                      <a:pt x="402" y="0"/>
                      <a:pt x="402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5E04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0" name="Freeform 651"/>
              <p:cNvSpPr>
                <a:spLocks/>
              </p:cNvSpPr>
              <p:nvPr/>
            </p:nvSpPr>
            <p:spPr bwMode="auto">
              <a:xfrm>
                <a:off x="4587818" y="2680282"/>
                <a:ext cx="1157269" cy="926025"/>
              </a:xfrm>
              <a:custGeom>
                <a:avLst/>
                <a:gdLst>
                  <a:gd name="T0" fmla="*/ 0 w 535"/>
                  <a:gd name="T1" fmla="*/ 8 h 423"/>
                  <a:gd name="T2" fmla="*/ 165 w 535"/>
                  <a:gd name="T3" fmla="*/ 277 h 423"/>
                  <a:gd name="T4" fmla="*/ 488 w 535"/>
                  <a:gd name="T5" fmla="*/ 277 h 423"/>
                  <a:gd name="T6" fmla="*/ 402 w 535"/>
                  <a:gd name="T7" fmla="*/ 0 h 423"/>
                  <a:gd name="T8" fmla="*/ 0 w 535"/>
                  <a:gd name="T9" fmla="*/ 8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423">
                    <a:moveTo>
                      <a:pt x="0" y="8"/>
                    </a:moveTo>
                    <a:cubicBezTo>
                      <a:pt x="0" y="8"/>
                      <a:pt x="123" y="211"/>
                      <a:pt x="165" y="277"/>
                    </a:cubicBezTo>
                    <a:cubicBezTo>
                      <a:pt x="245" y="403"/>
                      <a:pt x="431" y="423"/>
                      <a:pt x="488" y="277"/>
                    </a:cubicBezTo>
                    <a:cubicBezTo>
                      <a:pt x="535" y="159"/>
                      <a:pt x="402" y="0"/>
                      <a:pt x="402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8A06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1" name="Freeform 652"/>
              <p:cNvSpPr>
                <a:spLocks/>
              </p:cNvSpPr>
              <p:nvPr/>
            </p:nvSpPr>
            <p:spPr bwMode="auto">
              <a:xfrm>
                <a:off x="3696556" y="2538100"/>
                <a:ext cx="1909585" cy="212349"/>
              </a:xfrm>
              <a:custGeom>
                <a:avLst/>
                <a:gdLst>
                  <a:gd name="T0" fmla="*/ 883 w 883"/>
                  <a:gd name="T1" fmla="*/ 48 h 97"/>
                  <a:gd name="T2" fmla="*/ 842 w 883"/>
                  <a:gd name="T3" fmla="*/ 19 h 97"/>
                  <a:gd name="T4" fmla="*/ 9 w 883"/>
                  <a:gd name="T5" fmla="*/ 0 h 97"/>
                  <a:gd name="T6" fmla="*/ 8 w 883"/>
                  <a:gd name="T7" fmla="*/ 0 h 97"/>
                  <a:gd name="T8" fmla="*/ 0 w 883"/>
                  <a:gd name="T9" fmla="*/ 48 h 97"/>
                  <a:gd name="T10" fmla="*/ 8 w 883"/>
                  <a:gd name="T11" fmla="*/ 97 h 97"/>
                  <a:gd name="T12" fmla="*/ 9 w 883"/>
                  <a:gd name="T13" fmla="*/ 97 h 97"/>
                  <a:gd name="T14" fmla="*/ 842 w 883"/>
                  <a:gd name="T15" fmla="*/ 77 h 97"/>
                  <a:gd name="T16" fmla="*/ 883 w 883"/>
                  <a:gd name="T17" fmla="*/ 4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3" h="97">
                    <a:moveTo>
                      <a:pt x="883" y="48"/>
                    </a:moveTo>
                    <a:cubicBezTo>
                      <a:pt x="883" y="39"/>
                      <a:pt x="842" y="19"/>
                      <a:pt x="842" y="19"/>
                    </a:cubicBezTo>
                    <a:cubicBezTo>
                      <a:pt x="842" y="19"/>
                      <a:pt x="11" y="0"/>
                      <a:pt x="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1"/>
                      <a:pt x="0" y="26"/>
                      <a:pt x="0" y="48"/>
                    </a:cubicBezTo>
                    <a:cubicBezTo>
                      <a:pt x="0" y="71"/>
                      <a:pt x="4" y="95"/>
                      <a:pt x="8" y="97"/>
                    </a:cubicBezTo>
                    <a:cubicBezTo>
                      <a:pt x="9" y="97"/>
                      <a:pt x="9" y="97"/>
                      <a:pt x="9" y="97"/>
                    </a:cubicBezTo>
                    <a:cubicBezTo>
                      <a:pt x="11" y="97"/>
                      <a:pt x="842" y="77"/>
                      <a:pt x="842" y="77"/>
                    </a:cubicBezTo>
                    <a:cubicBezTo>
                      <a:pt x="842" y="77"/>
                      <a:pt x="883" y="58"/>
                      <a:pt x="883" y="48"/>
                    </a:cubicBezTo>
                    <a:close/>
                  </a:path>
                </a:pathLst>
              </a:custGeom>
              <a:gradFill>
                <a:gsLst>
                  <a:gs pos="43000">
                    <a:srgbClr val="FF5F53"/>
                  </a:gs>
                  <a:gs pos="0">
                    <a:srgbClr val="FF2211"/>
                  </a:gs>
                  <a:gs pos="100000">
                    <a:srgbClr val="791104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2" name="Freeform 653"/>
              <p:cNvSpPr>
                <a:spLocks/>
              </p:cNvSpPr>
              <p:nvPr/>
            </p:nvSpPr>
            <p:spPr bwMode="auto">
              <a:xfrm>
                <a:off x="1620602" y="2593496"/>
                <a:ext cx="1385798" cy="100635"/>
              </a:xfrm>
              <a:custGeom>
                <a:avLst/>
                <a:gdLst>
                  <a:gd name="T0" fmla="*/ 76 w 641"/>
                  <a:gd name="T1" fmla="*/ 0 h 46"/>
                  <a:gd name="T2" fmla="*/ 2 w 641"/>
                  <a:gd name="T3" fmla="*/ 21 h 46"/>
                  <a:gd name="T4" fmla="*/ 2 w 641"/>
                  <a:gd name="T5" fmla="*/ 25 h 46"/>
                  <a:gd name="T6" fmla="*/ 76 w 641"/>
                  <a:gd name="T7" fmla="*/ 46 h 46"/>
                  <a:gd name="T8" fmla="*/ 641 w 641"/>
                  <a:gd name="T9" fmla="*/ 46 h 46"/>
                  <a:gd name="T10" fmla="*/ 641 w 641"/>
                  <a:gd name="T11" fmla="*/ 0 h 46"/>
                  <a:gd name="T12" fmla="*/ 76 w 641"/>
                  <a:gd name="T13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1" h="46">
                    <a:moveTo>
                      <a:pt x="76" y="0"/>
                    </a:moveTo>
                    <a:cubicBezTo>
                      <a:pt x="2" y="21"/>
                      <a:pt x="2" y="21"/>
                      <a:pt x="2" y="21"/>
                    </a:cubicBezTo>
                    <a:cubicBezTo>
                      <a:pt x="0" y="22"/>
                      <a:pt x="0" y="24"/>
                      <a:pt x="2" y="25"/>
                    </a:cubicBezTo>
                    <a:cubicBezTo>
                      <a:pt x="76" y="46"/>
                      <a:pt x="76" y="46"/>
                      <a:pt x="76" y="46"/>
                    </a:cubicBezTo>
                    <a:cubicBezTo>
                      <a:pt x="641" y="46"/>
                      <a:pt x="641" y="46"/>
                      <a:pt x="641" y="46"/>
                    </a:cubicBezTo>
                    <a:cubicBezTo>
                      <a:pt x="641" y="0"/>
                      <a:pt x="641" y="0"/>
                      <a:pt x="641" y="0"/>
                    </a:cubicBezTo>
                    <a:lnTo>
                      <a:pt x="76" y="0"/>
                    </a:lnTo>
                    <a:close/>
                  </a:path>
                </a:pathLst>
              </a:custGeom>
              <a:gradFill>
                <a:gsLst>
                  <a:gs pos="0">
                    <a:sysClr val="windowText" lastClr="000000"/>
                  </a:gs>
                  <a:gs pos="27000">
                    <a:srgbClr val="808080"/>
                  </a:gs>
                  <a:gs pos="11000">
                    <a:sysClr val="window" lastClr="FFFFFF"/>
                  </a:gs>
                  <a:gs pos="87000">
                    <a:srgbClr val="000000"/>
                  </a:gs>
                  <a:gs pos="100000">
                    <a:sysClr val="window" lastClr="FFFFFF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3" name="Freeform 654"/>
              <p:cNvSpPr>
                <a:spLocks/>
              </p:cNvSpPr>
              <p:nvPr/>
            </p:nvSpPr>
            <p:spPr bwMode="auto">
              <a:xfrm>
                <a:off x="2498152" y="2448545"/>
                <a:ext cx="240412" cy="389614"/>
              </a:xfrm>
              <a:custGeom>
                <a:avLst/>
                <a:gdLst>
                  <a:gd name="T0" fmla="*/ 111 w 111"/>
                  <a:gd name="T1" fmla="*/ 0 h 178"/>
                  <a:gd name="T2" fmla="*/ 7 w 111"/>
                  <a:gd name="T3" fmla="*/ 55 h 178"/>
                  <a:gd name="T4" fmla="*/ 0 w 111"/>
                  <a:gd name="T5" fmla="*/ 89 h 178"/>
                  <a:gd name="T6" fmla="*/ 7 w 111"/>
                  <a:gd name="T7" fmla="*/ 124 h 178"/>
                  <a:gd name="T8" fmla="*/ 111 w 111"/>
                  <a:gd name="T9" fmla="*/ 178 h 178"/>
                  <a:gd name="T10" fmla="*/ 106 w 111"/>
                  <a:gd name="T11" fmla="*/ 89 h 178"/>
                  <a:gd name="T12" fmla="*/ 111 w 111"/>
                  <a:gd name="T13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178">
                    <a:moveTo>
                      <a:pt x="111" y="0"/>
                    </a:moveTo>
                    <a:cubicBezTo>
                      <a:pt x="91" y="4"/>
                      <a:pt x="40" y="40"/>
                      <a:pt x="7" y="55"/>
                    </a:cubicBezTo>
                    <a:cubicBezTo>
                      <a:pt x="3" y="64"/>
                      <a:pt x="0" y="70"/>
                      <a:pt x="0" y="89"/>
                    </a:cubicBezTo>
                    <a:cubicBezTo>
                      <a:pt x="0" y="109"/>
                      <a:pt x="3" y="115"/>
                      <a:pt x="7" y="124"/>
                    </a:cubicBezTo>
                    <a:cubicBezTo>
                      <a:pt x="34" y="136"/>
                      <a:pt x="91" y="175"/>
                      <a:pt x="111" y="178"/>
                    </a:cubicBezTo>
                    <a:cubicBezTo>
                      <a:pt x="108" y="164"/>
                      <a:pt x="106" y="123"/>
                      <a:pt x="106" y="89"/>
                    </a:cubicBezTo>
                    <a:cubicBezTo>
                      <a:pt x="106" y="55"/>
                      <a:pt x="108" y="14"/>
                      <a:pt x="11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BA652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4" name="Freeform 655"/>
              <p:cNvSpPr>
                <a:spLocks/>
              </p:cNvSpPr>
              <p:nvPr/>
            </p:nvSpPr>
            <p:spPr bwMode="auto">
              <a:xfrm>
                <a:off x="2851000" y="2455007"/>
                <a:ext cx="45706" cy="378535"/>
              </a:xfrm>
              <a:custGeom>
                <a:avLst/>
                <a:gdLst>
                  <a:gd name="T0" fmla="*/ 21 w 21"/>
                  <a:gd name="T1" fmla="*/ 0 h 173"/>
                  <a:gd name="T2" fmla="*/ 15 w 21"/>
                  <a:gd name="T3" fmla="*/ 5 h 173"/>
                  <a:gd name="T4" fmla="*/ 9 w 21"/>
                  <a:gd name="T5" fmla="*/ 5 h 173"/>
                  <a:gd name="T6" fmla="*/ 0 w 21"/>
                  <a:gd name="T7" fmla="*/ 86 h 173"/>
                  <a:gd name="T8" fmla="*/ 9 w 21"/>
                  <a:gd name="T9" fmla="*/ 168 h 173"/>
                  <a:gd name="T10" fmla="*/ 15 w 21"/>
                  <a:gd name="T11" fmla="*/ 168 h 173"/>
                  <a:gd name="T12" fmla="*/ 21 w 21"/>
                  <a:gd name="T13" fmla="*/ 173 h 173"/>
                  <a:gd name="T14" fmla="*/ 12 w 21"/>
                  <a:gd name="T15" fmla="*/ 86 h 173"/>
                  <a:gd name="T16" fmla="*/ 21 w 21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73">
                    <a:moveTo>
                      <a:pt x="21" y="0"/>
                    </a:moveTo>
                    <a:cubicBezTo>
                      <a:pt x="19" y="2"/>
                      <a:pt x="16" y="5"/>
                      <a:pt x="15" y="5"/>
                    </a:cubicBezTo>
                    <a:cubicBezTo>
                      <a:pt x="15" y="5"/>
                      <a:pt x="12" y="5"/>
                      <a:pt x="9" y="5"/>
                    </a:cubicBezTo>
                    <a:cubicBezTo>
                      <a:pt x="4" y="5"/>
                      <a:pt x="0" y="47"/>
                      <a:pt x="0" y="86"/>
                    </a:cubicBezTo>
                    <a:cubicBezTo>
                      <a:pt x="0" y="125"/>
                      <a:pt x="4" y="168"/>
                      <a:pt x="9" y="168"/>
                    </a:cubicBezTo>
                    <a:cubicBezTo>
                      <a:pt x="12" y="168"/>
                      <a:pt x="15" y="168"/>
                      <a:pt x="15" y="168"/>
                    </a:cubicBezTo>
                    <a:cubicBezTo>
                      <a:pt x="16" y="168"/>
                      <a:pt x="19" y="170"/>
                      <a:pt x="21" y="173"/>
                    </a:cubicBezTo>
                    <a:cubicBezTo>
                      <a:pt x="16" y="163"/>
                      <a:pt x="12" y="122"/>
                      <a:pt x="12" y="86"/>
                    </a:cubicBezTo>
                    <a:cubicBezTo>
                      <a:pt x="12" y="51"/>
                      <a:pt x="16" y="10"/>
                      <a:pt x="21" y="0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EFD099"/>
                  </a:gs>
                  <a:gs pos="68000">
                    <a:srgbClr val="F4E3C4"/>
                  </a:gs>
                  <a:gs pos="49000">
                    <a:srgbClr val="DB9D53"/>
                  </a:gs>
                  <a:gs pos="28000">
                    <a:srgbClr val="F4E3C4"/>
                  </a:gs>
                  <a:gs pos="90000">
                    <a:srgbClr val="F4E3C4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5" name="Freeform 656"/>
              <p:cNvSpPr>
                <a:spLocks/>
              </p:cNvSpPr>
              <p:nvPr/>
            </p:nvSpPr>
            <p:spPr bwMode="auto">
              <a:xfrm>
                <a:off x="2876595" y="2448545"/>
                <a:ext cx="54847" cy="392384"/>
              </a:xfrm>
              <a:custGeom>
                <a:avLst/>
                <a:gdLst>
                  <a:gd name="T0" fmla="*/ 14 w 25"/>
                  <a:gd name="T1" fmla="*/ 89 h 179"/>
                  <a:gd name="T2" fmla="*/ 25 w 25"/>
                  <a:gd name="T3" fmla="*/ 0 h 179"/>
                  <a:gd name="T4" fmla="*/ 15 w 25"/>
                  <a:gd name="T5" fmla="*/ 0 h 179"/>
                  <a:gd name="T6" fmla="*/ 9 w 25"/>
                  <a:gd name="T7" fmla="*/ 3 h 179"/>
                  <a:gd name="T8" fmla="*/ 0 w 25"/>
                  <a:gd name="T9" fmla="*/ 89 h 179"/>
                  <a:gd name="T10" fmla="*/ 9 w 25"/>
                  <a:gd name="T11" fmla="*/ 176 h 179"/>
                  <a:gd name="T12" fmla="*/ 15 w 25"/>
                  <a:gd name="T13" fmla="*/ 179 h 179"/>
                  <a:gd name="T14" fmla="*/ 25 w 25"/>
                  <a:gd name="T15" fmla="*/ 179 h 179"/>
                  <a:gd name="T16" fmla="*/ 14 w 25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79">
                    <a:moveTo>
                      <a:pt x="14" y="89"/>
                    </a:moveTo>
                    <a:cubicBezTo>
                      <a:pt x="14" y="48"/>
                      <a:pt x="19" y="3"/>
                      <a:pt x="2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25" y="179"/>
                      <a:pt x="25" y="179"/>
                      <a:pt x="25" y="179"/>
                    </a:cubicBezTo>
                    <a:cubicBezTo>
                      <a:pt x="19" y="176"/>
                      <a:pt x="14" y="130"/>
                      <a:pt x="14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6" name="Freeform 657"/>
              <p:cNvSpPr>
                <a:spLocks/>
              </p:cNvSpPr>
              <p:nvPr/>
            </p:nvSpPr>
            <p:spPr bwMode="auto">
              <a:xfrm>
                <a:off x="2907675" y="2448545"/>
                <a:ext cx="47534" cy="392384"/>
              </a:xfrm>
              <a:custGeom>
                <a:avLst/>
                <a:gdLst>
                  <a:gd name="T0" fmla="*/ 10 w 22"/>
                  <a:gd name="T1" fmla="*/ 89 h 179"/>
                  <a:gd name="T2" fmla="*/ 21 w 22"/>
                  <a:gd name="T3" fmla="*/ 7 h 179"/>
                  <a:gd name="T4" fmla="*/ 22 w 22"/>
                  <a:gd name="T5" fmla="*/ 7 h 179"/>
                  <a:gd name="T6" fmla="*/ 11 w 22"/>
                  <a:gd name="T7" fmla="*/ 0 h 179"/>
                  <a:gd name="T8" fmla="*/ 11 w 22"/>
                  <a:gd name="T9" fmla="*/ 0 h 179"/>
                  <a:gd name="T10" fmla="*/ 0 w 22"/>
                  <a:gd name="T11" fmla="*/ 89 h 179"/>
                  <a:gd name="T12" fmla="*/ 11 w 22"/>
                  <a:gd name="T13" fmla="*/ 179 h 179"/>
                  <a:gd name="T14" fmla="*/ 11 w 22"/>
                  <a:gd name="T15" fmla="*/ 179 h 179"/>
                  <a:gd name="T16" fmla="*/ 22 w 22"/>
                  <a:gd name="T17" fmla="*/ 171 h 179"/>
                  <a:gd name="T18" fmla="*/ 21 w 22"/>
                  <a:gd name="T19" fmla="*/ 171 h 179"/>
                  <a:gd name="T20" fmla="*/ 10 w 22"/>
                  <a:gd name="T21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79">
                    <a:moveTo>
                      <a:pt x="10" y="89"/>
                    </a:moveTo>
                    <a:cubicBezTo>
                      <a:pt x="10" y="50"/>
                      <a:pt x="15" y="7"/>
                      <a:pt x="21" y="7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19" y="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9" y="172"/>
                      <a:pt x="22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15" y="171"/>
                      <a:pt x="10" y="128"/>
                      <a:pt x="10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7" name="Freeform 658"/>
              <p:cNvSpPr>
                <a:spLocks/>
              </p:cNvSpPr>
              <p:nvPr/>
            </p:nvSpPr>
            <p:spPr bwMode="auto">
              <a:xfrm>
                <a:off x="2842773" y="2464240"/>
                <a:ext cx="42963" cy="359146"/>
              </a:xfrm>
              <a:custGeom>
                <a:avLst/>
                <a:gdLst>
                  <a:gd name="T0" fmla="*/ 20 w 20"/>
                  <a:gd name="T1" fmla="*/ 164 h 164"/>
                  <a:gd name="T2" fmla="*/ 9 w 20"/>
                  <a:gd name="T3" fmla="*/ 82 h 164"/>
                  <a:gd name="T4" fmla="*/ 20 w 20"/>
                  <a:gd name="T5" fmla="*/ 0 h 164"/>
                  <a:gd name="T6" fmla="*/ 11 w 20"/>
                  <a:gd name="T7" fmla="*/ 0 h 164"/>
                  <a:gd name="T8" fmla="*/ 0 w 20"/>
                  <a:gd name="T9" fmla="*/ 82 h 164"/>
                  <a:gd name="T10" fmla="*/ 11 w 20"/>
                  <a:gd name="T11" fmla="*/ 164 h 164"/>
                  <a:gd name="T12" fmla="*/ 20 w 20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64">
                    <a:moveTo>
                      <a:pt x="20" y="164"/>
                    </a:moveTo>
                    <a:cubicBezTo>
                      <a:pt x="14" y="164"/>
                      <a:pt x="9" y="121"/>
                      <a:pt x="9" y="82"/>
                    </a:cubicBezTo>
                    <a:cubicBezTo>
                      <a:pt x="9" y="43"/>
                      <a:pt x="14" y="0"/>
                      <a:pt x="2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43"/>
                      <a:pt x="0" y="82"/>
                    </a:cubicBezTo>
                    <a:cubicBezTo>
                      <a:pt x="0" y="121"/>
                      <a:pt x="5" y="164"/>
                      <a:pt x="11" y="164"/>
                    </a:cubicBezTo>
                    <a:lnTo>
                      <a:pt x="20" y="164"/>
                    </a:lnTo>
                    <a:close/>
                  </a:path>
                </a:pathLst>
              </a:custGeom>
              <a:gradFill>
                <a:gsLst>
                  <a:gs pos="10000">
                    <a:srgbClr val="EFD099"/>
                  </a:gs>
                  <a:gs pos="68000">
                    <a:srgbClr val="F4E3C4"/>
                  </a:gs>
                  <a:gs pos="49000">
                    <a:srgbClr val="DB9D53"/>
                  </a:gs>
                  <a:gs pos="28000">
                    <a:srgbClr val="F4E3C4"/>
                  </a:gs>
                  <a:gs pos="90000">
                    <a:srgbClr val="F4E3C4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8" name="Freeform 659"/>
              <p:cNvSpPr>
                <a:spLocks/>
              </p:cNvSpPr>
              <p:nvPr/>
            </p:nvSpPr>
            <p:spPr bwMode="auto">
              <a:xfrm>
                <a:off x="2935099" y="2455007"/>
                <a:ext cx="45706" cy="378535"/>
              </a:xfrm>
              <a:custGeom>
                <a:avLst/>
                <a:gdLst>
                  <a:gd name="T0" fmla="*/ 21 w 21"/>
                  <a:gd name="T1" fmla="*/ 0 h 173"/>
                  <a:gd name="T2" fmla="*/ 14 w 21"/>
                  <a:gd name="T3" fmla="*/ 5 h 173"/>
                  <a:gd name="T4" fmla="*/ 9 w 21"/>
                  <a:gd name="T5" fmla="*/ 5 h 173"/>
                  <a:gd name="T6" fmla="*/ 0 w 21"/>
                  <a:gd name="T7" fmla="*/ 86 h 173"/>
                  <a:gd name="T8" fmla="*/ 9 w 21"/>
                  <a:gd name="T9" fmla="*/ 168 h 173"/>
                  <a:gd name="T10" fmla="*/ 14 w 21"/>
                  <a:gd name="T11" fmla="*/ 168 h 173"/>
                  <a:gd name="T12" fmla="*/ 21 w 21"/>
                  <a:gd name="T13" fmla="*/ 173 h 173"/>
                  <a:gd name="T14" fmla="*/ 12 w 21"/>
                  <a:gd name="T15" fmla="*/ 86 h 173"/>
                  <a:gd name="T16" fmla="*/ 21 w 21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73">
                    <a:moveTo>
                      <a:pt x="21" y="0"/>
                    </a:moveTo>
                    <a:cubicBezTo>
                      <a:pt x="18" y="2"/>
                      <a:pt x="16" y="5"/>
                      <a:pt x="14" y="5"/>
                    </a:cubicBezTo>
                    <a:cubicBezTo>
                      <a:pt x="14" y="5"/>
                      <a:pt x="12" y="5"/>
                      <a:pt x="9" y="5"/>
                    </a:cubicBezTo>
                    <a:cubicBezTo>
                      <a:pt x="4" y="5"/>
                      <a:pt x="0" y="47"/>
                      <a:pt x="0" y="86"/>
                    </a:cubicBezTo>
                    <a:cubicBezTo>
                      <a:pt x="0" y="125"/>
                      <a:pt x="4" y="168"/>
                      <a:pt x="9" y="168"/>
                    </a:cubicBezTo>
                    <a:cubicBezTo>
                      <a:pt x="12" y="168"/>
                      <a:pt x="14" y="168"/>
                      <a:pt x="14" y="168"/>
                    </a:cubicBezTo>
                    <a:cubicBezTo>
                      <a:pt x="16" y="168"/>
                      <a:pt x="18" y="170"/>
                      <a:pt x="21" y="173"/>
                    </a:cubicBezTo>
                    <a:cubicBezTo>
                      <a:pt x="16" y="163"/>
                      <a:pt x="12" y="122"/>
                      <a:pt x="12" y="86"/>
                    </a:cubicBezTo>
                    <a:cubicBezTo>
                      <a:pt x="12" y="51"/>
                      <a:pt x="16" y="10"/>
                      <a:pt x="21" y="0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9" name="Freeform 660"/>
              <p:cNvSpPr>
                <a:spLocks/>
              </p:cNvSpPr>
              <p:nvPr/>
            </p:nvSpPr>
            <p:spPr bwMode="auto">
              <a:xfrm>
                <a:off x="2961608" y="2448545"/>
                <a:ext cx="53933" cy="392384"/>
              </a:xfrm>
              <a:custGeom>
                <a:avLst/>
                <a:gdLst>
                  <a:gd name="T0" fmla="*/ 14 w 25"/>
                  <a:gd name="T1" fmla="*/ 89 h 179"/>
                  <a:gd name="T2" fmla="*/ 25 w 25"/>
                  <a:gd name="T3" fmla="*/ 0 h 179"/>
                  <a:gd name="T4" fmla="*/ 15 w 25"/>
                  <a:gd name="T5" fmla="*/ 0 h 179"/>
                  <a:gd name="T6" fmla="*/ 9 w 25"/>
                  <a:gd name="T7" fmla="*/ 3 h 179"/>
                  <a:gd name="T8" fmla="*/ 0 w 25"/>
                  <a:gd name="T9" fmla="*/ 89 h 179"/>
                  <a:gd name="T10" fmla="*/ 9 w 25"/>
                  <a:gd name="T11" fmla="*/ 176 h 179"/>
                  <a:gd name="T12" fmla="*/ 15 w 25"/>
                  <a:gd name="T13" fmla="*/ 179 h 179"/>
                  <a:gd name="T14" fmla="*/ 25 w 25"/>
                  <a:gd name="T15" fmla="*/ 179 h 179"/>
                  <a:gd name="T16" fmla="*/ 14 w 25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79">
                    <a:moveTo>
                      <a:pt x="14" y="89"/>
                    </a:moveTo>
                    <a:cubicBezTo>
                      <a:pt x="14" y="48"/>
                      <a:pt x="19" y="3"/>
                      <a:pt x="2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25" y="179"/>
                      <a:pt x="25" y="179"/>
                      <a:pt x="25" y="179"/>
                    </a:cubicBezTo>
                    <a:cubicBezTo>
                      <a:pt x="19" y="176"/>
                      <a:pt x="14" y="130"/>
                      <a:pt x="14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0" name="Freeform 661"/>
              <p:cNvSpPr>
                <a:spLocks/>
              </p:cNvSpPr>
              <p:nvPr/>
            </p:nvSpPr>
            <p:spPr bwMode="auto">
              <a:xfrm>
                <a:off x="2991774" y="2448545"/>
                <a:ext cx="47534" cy="392384"/>
              </a:xfrm>
              <a:custGeom>
                <a:avLst/>
                <a:gdLst>
                  <a:gd name="T0" fmla="*/ 10 w 22"/>
                  <a:gd name="T1" fmla="*/ 89 h 179"/>
                  <a:gd name="T2" fmla="*/ 21 w 22"/>
                  <a:gd name="T3" fmla="*/ 7 h 179"/>
                  <a:gd name="T4" fmla="*/ 22 w 22"/>
                  <a:gd name="T5" fmla="*/ 7 h 179"/>
                  <a:gd name="T6" fmla="*/ 11 w 22"/>
                  <a:gd name="T7" fmla="*/ 0 h 179"/>
                  <a:gd name="T8" fmla="*/ 11 w 22"/>
                  <a:gd name="T9" fmla="*/ 0 h 179"/>
                  <a:gd name="T10" fmla="*/ 0 w 22"/>
                  <a:gd name="T11" fmla="*/ 89 h 179"/>
                  <a:gd name="T12" fmla="*/ 11 w 22"/>
                  <a:gd name="T13" fmla="*/ 179 h 179"/>
                  <a:gd name="T14" fmla="*/ 11 w 22"/>
                  <a:gd name="T15" fmla="*/ 179 h 179"/>
                  <a:gd name="T16" fmla="*/ 22 w 22"/>
                  <a:gd name="T17" fmla="*/ 171 h 179"/>
                  <a:gd name="T18" fmla="*/ 21 w 22"/>
                  <a:gd name="T19" fmla="*/ 171 h 179"/>
                  <a:gd name="T20" fmla="*/ 10 w 22"/>
                  <a:gd name="T21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79">
                    <a:moveTo>
                      <a:pt x="10" y="89"/>
                    </a:moveTo>
                    <a:cubicBezTo>
                      <a:pt x="10" y="50"/>
                      <a:pt x="15" y="7"/>
                      <a:pt x="21" y="7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19" y="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9" y="172"/>
                      <a:pt x="22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15" y="171"/>
                      <a:pt x="10" y="128"/>
                      <a:pt x="10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1" name="Freeform 662"/>
              <p:cNvSpPr>
                <a:spLocks/>
              </p:cNvSpPr>
              <p:nvPr/>
            </p:nvSpPr>
            <p:spPr bwMode="auto">
              <a:xfrm>
                <a:off x="2710226" y="2448545"/>
                <a:ext cx="136203" cy="392384"/>
              </a:xfrm>
              <a:custGeom>
                <a:avLst/>
                <a:gdLst>
                  <a:gd name="T0" fmla="*/ 52 w 63"/>
                  <a:gd name="T1" fmla="*/ 89 h 179"/>
                  <a:gd name="T2" fmla="*/ 63 w 63"/>
                  <a:gd name="T3" fmla="*/ 0 h 179"/>
                  <a:gd name="T4" fmla="*/ 15 w 63"/>
                  <a:gd name="T5" fmla="*/ 0 h 179"/>
                  <a:gd name="T6" fmla="*/ 9 w 63"/>
                  <a:gd name="T7" fmla="*/ 3 h 179"/>
                  <a:gd name="T8" fmla="*/ 0 w 63"/>
                  <a:gd name="T9" fmla="*/ 89 h 179"/>
                  <a:gd name="T10" fmla="*/ 9 w 63"/>
                  <a:gd name="T11" fmla="*/ 176 h 179"/>
                  <a:gd name="T12" fmla="*/ 15 w 63"/>
                  <a:gd name="T13" fmla="*/ 179 h 179"/>
                  <a:gd name="T14" fmla="*/ 63 w 63"/>
                  <a:gd name="T15" fmla="*/ 179 h 179"/>
                  <a:gd name="T16" fmla="*/ 52 w 63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179">
                    <a:moveTo>
                      <a:pt x="52" y="89"/>
                    </a:moveTo>
                    <a:cubicBezTo>
                      <a:pt x="52" y="48"/>
                      <a:pt x="57" y="3"/>
                      <a:pt x="63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63" y="179"/>
                      <a:pt x="63" y="179"/>
                      <a:pt x="63" y="179"/>
                    </a:cubicBezTo>
                    <a:cubicBezTo>
                      <a:pt x="57" y="176"/>
                      <a:pt x="52" y="130"/>
                      <a:pt x="52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2" name="Freeform 663"/>
              <p:cNvSpPr>
                <a:spLocks/>
              </p:cNvSpPr>
              <p:nvPr/>
            </p:nvSpPr>
            <p:spPr bwMode="auto">
              <a:xfrm>
                <a:off x="2822663" y="2448545"/>
                <a:ext cx="47534" cy="392384"/>
              </a:xfrm>
              <a:custGeom>
                <a:avLst/>
                <a:gdLst>
                  <a:gd name="T0" fmla="*/ 10 w 22"/>
                  <a:gd name="T1" fmla="*/ 89 h 179"/>
                  <a:gd name="T2" fmla="*/ 21 w 22"/>
                  <a:gd name="T3" fmla="*/ 7 h 179"/>
                  <a:gd name="T4" fmla="*/ 22 w 22"/>
                  <a:gd name="T5" fmla="*/ 7 h 179"/>
                  <a:gd name="T6" fmla="*/ 11 w 22"/>
                  <a:gd name="T7" fmla="*/ 0 h 179"/>
                  <a:gd name="T8" fmla="*/ 11 w 22"/>
                  <a:gd name="T9" fmla="*/ 0 h 179"/>
                  <a:gd name="T10" fmla="*/ 0 w 22"/>
                  <a:gd name="T11" fmla="*/ 89 h 179"/>
                  <a:gd name="T12" fmla="*/ 11 w 22"/>
                  <a:gd name="T13" fmla="*/ 179 h 179"/>
                  <a:gd name="T14" fmla="*/ 11 w 22"/>
                  <a:gd name="T15" fmla="*/ 179 h 179"/>
                  <a:gd name="T16" fmla="*/ 22 w 22"/>
                  <a:gd name="T17" fmla="*/ 171 h 179"/>
                  <a:gd name="T18" fmla="*/ 21 w 22"/>
                  <a:gd name="T19" fmla="*/ 171 h 179"/>
                  <a:gd name="T20" fmla="*/ 10 w 22"/>
                  <a:gd name="T21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79">
                    <a:moveTo>
                      <a:pt x="10" y="89"/>
                    </a:moveTo>
                    <a:cubicBezTo>
                      <a:pt x="10" y="50"/>
                      <a:pt x="15" y="7"/>
                      <a:pt x="21" y="7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19" y="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9" y="172"/>
                      <a:pt x="22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15" y="171"/>
                      <a:pt x="10" y="128"/>
                      <a:pt x="10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70000">
                    <a:srgbClr val="EFD099"/>
                  </a:gs>
                  <a:gs pos="50000">
                    <a:srgbClr val="D58F39"/>
                  </a:gs>
                  <a:gs pos="28000">
                    <a:srgbClr val="EED5A8"/>
                  </a:gs>
                  <a:gs pos="84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3" name="Freeform 664"/>
              <p:cNvSpPr>
                <a:spLocks/>
              </p:cNvSpPr>
              <p:nvPr/>
            </p:nvSpPr>
            <p:spPr bwMode="auto">
              <a:xfrm>
                <a:off x="2926872" y="2464240"/>
                <a:ext cx="42963" cy="359146"/>
              </a:xfrm>
              <a:custGeom>
                <a:avLst/>
                <a:gdLst>
                  <a:gd name="T0" fmla="*/ 20 w 20"/>
                  <a:gd name="T1" fmla="*/ 164 h 164"/>
                  <a:gd name="T2" fmla="*/ 9 w 20"/>
                  <a:gd name="T3" fmla="*/ 82 h 164"/>
                  <a:gd name="T4" fmla="*/ 20 w 20"/>
                  <a:gd name="T5" fmla="*/ 0 h 164"/>
                  <a:gd name="T6" fmla="*/ 11 w 20"/>
                  <a:gd name="T7" fmla="*/ 0 h 164"/>
                  <a:gd name="T8" fmla="*/ 0 w 20"/>
                  <a:gd name="T9" fmla="*/ 82 h 164"/>
                  <a:gd name="T10" fmla="*/ 11 w 20"/>
                  <a:gd name="T11" fmla="*/ 164 h 164"/>
                  <a:gd name="T12" fmla="*/ 20 w 20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64">
                    <a:moveTo>
                      <a:pt x="20" y="164"/>
                    </a:moveTo>
                    <a:cubicBezTo>
                      <a:pt x="14" y="164"/>
                      <a:pt x="9" y="121"/>
                      <a:pt x="9" y="82"/>
                    </a:cubicBezTo>
                    <a:cubicBezTo>
                      <a:pt x="9" y="43"/>
                      <a:pt x="14" y="0"/>
                      <a:pt x="2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43"/>
                      <a:pt x="0" y="82"/>
                    </a:cubicBezTo>
                    <a:cubicBezTo>
                      <a:pt x="0" y="121"/>
                      <a:pt x="5" y="164"/>
                      <a:pt x="11" y="164"/>
                    </a:cubicBezTo>
                    <a:lnTo>
                      <a:pt x="20" y="164"/>
                    </a:ln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4" name="Freeform 665"/>
              <p:cNvSpPr>
                <a:spLocks/>
              </p:cNvSpPr>
              <p:nvPr/>
            </p:nvSpPr>
            <p:spPr bwMode="auto">
              <a:xfrm>
                <a:off x="3020111" y="2455007"/>
                <a:ext cx="44792" cy="378535"/>
              </a:xfrm>
              <a:custGeom>
                <a:avLst/>
                <a:gdLst>
                  <a:gd name="T0" fmla="*/ 21 w 21"/>
                  <a:gd name="T1" fmla="*/ 0 h 173"/>
                  <a:gd name="T2" fmla="*/ 14 w 21"/>
                  <a:gd name="T3" fmla="*/ 5 h 173"/>
                  <a:gd name="T4" fmla="*/ 9 w 21"/>
                  <a:gd name="T5" fmla="*/ 5 h 173"/>
                  <a:gd name="T6" fmla="*/ 0 w 21"/>
                  <a:gd name="T7" fmla="*/ 86 h 173"/>
                  <a:gd name="T8" fmla="*/ 9 w 21"/>
                  <a:gd name="T9" fmla="*/ 168 h 173"/>
                  <a:gd name="T10" fmla="*/ 14 w 21"/>
                  <a:gd name="T11" fmla="*/ 168 h 173"/>
                  <a:gd name="T12" fmla="*/ 21 w 21"/>
                  <a:gd name="T13" fmla="*/ 173 h 173"/>
                  <a:gd name="T14" fmla="*/ 12 w 21"/>
                  <a:gd name="T15" fmla="*/ 86 h 173"/>
                  <a:gd name="T16" fmla="*/ 21 w 21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73">
                    <a:moveTo>
                      <a:pt x="21" y="0"/>
                    </a:moveTo>
                    <a:cubicBezTo>
                      <a:pt x="18" y="2"/>
                      <a:pt x="16" y="5"/>
                      <a:pt x="14" y="5"/>
                    </a:cubicBezTo>
                    <a:cubicBezTo>
                      <a:pt x="14" y="5"/>
                      <a:pt x="12" y="5"/>
                      <a:pt x="9" y="5"/>
                    </a:cubicBezTo>
                    <a:cubicBezTo>
                      <a:pt x="4" y="5"/>
                      <a:pt x="0" y="47"/>
                      <a:pt x="0" y="86"/>
                    </a:cubicBezTo>
                    <a:cubicBezTo>
                      <a:pt x="0" y="125"/>
                      <a:pt x="4" y="168"/>
                      <a:pt x="9" y="168"/>
                    </a:cubicBezTo>
                    <a:cubicBezTo>
                      <a:pt x="12" y="168"/>
                      <a:pt x="14" y="168"/>
                      <a:pt x="14" y="168"/>
                    </a:cubicBezTo>
                    <a:cubicBezTo>
                      <a:pt x="16" y="168"/>
                      <a:pt x="18" y="170"/>
                      <a:pt x="21" y="173"/>
                    </a:cubicBezTo>
                    <a:cubicBezTo>
                      <a:pt x="16" y="163"/>
                      <a:pt x="12" y="122"/>
                      <a:pt x="12" y="86"/>
                    </a:cubicBezTo>
                    <a:cubicBezTo>
                      <a:pt x="12" y="51"/>
                      <a:pt x="16" y="10"/>
                      <a:pt x="21" y="0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5" name="Freeform 666"/>
              <p:cNvSpPr>
                <a:spLocks/>
              </p:cNvSpPr>
              <p:nvPr/>
            </p:nvSpPr>
            <p:spPr bwMode="auto">
              <a:xfrm>
                <a:off x="3045706" y="2448545"/>
                <a:ext cx="145344" cy="392384"/>
              </a:xfrm>
              <a:custGeom>
                <a:avLst/>
                <a:gdLst>
                  <a:gd name="T0" fmla="*/ 56 w 67"/>
                  <a:gd name="T1" fmla="*/ 89 h 179"/>
                  <a:gd name="T2" fmla="*/ 67 w 67"/>
                  <a:gd name="T3" fmla="*/ 0 h 179"/>
                  <a:gd name="T4" fmla="*/ 15 w 67"/>
                  <a:gd name="T5" fmla="*/ 0 h 179"/>
                  <a:gd name="T6" fmla="*/ 9 w 67"/>
                  <a:gd name="T7" fmla="*/ 3 h 179"/>
                  <a:gd name="T8" fmla="*/ 0 w 67"/>
                  <a:gd name="T9" fmla="*/ 89 h 179"/>
                  <a:gd name="T10" fmla="*/ 9 w 67"/>
                  <a:gd name="T11" fmla="*/ 176 h 179"/>
                  <a:gd name="T12" fmla="*/ 15 w 67"/>
                  <a:gd name="T13" fmla="*/ 179 h 179"/>
                  <a:gd name="T14" fmla="*/ 67 w 67"/>
                  <a:gd name="T15" fmla="*/ 179 h 179"/>
                  <a:gd name="T16" fmla="*/ 56 w 67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" h="179">
                    <a:moveTo>
                      <a:pt x="56" y="89"/>
                    </a:moveTo>
                    <a:cubicBezTo>
                      <a:pt x="56" y="48"/>
                      <a:pt x="61" y="3"/>
                      <a:pt x="67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67" y="179"/>
                      <a:pt x="67" y="179"/>
                      <a:pt x="67" y="179"/>
                    </a:cubicBezTo>
                    <a:cubicBezTo>
                      <a:pt x="61" y="176"/>
                      <a:pt x="56" y="130"/>
                      <a:pt x="56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6" name="Freeform 667"/>
              <p:cNvSpPr>
                <a:spLocks/>
              </p:cNvSpPr>
              <p:nvPr/>
            </p:nvSpPr>
            <p:spPr bwMode="auto">
              <a:xfrm>
                <a:off x="3166370" y="2448545"/>
                <a:ext cx="48448" cy="392384"/>
              </a:xfrm>
              <a:custGeom>
                <a:avLst/>
                <a:gdLst>
                  <a:gd name="T0" fmla="*/ 10 w 22"/>
                  <a:gd name="T1" fmla="*/ 89 h 179"/>
                  <a:gd name="T2" fmla="*/ 21 w 22"/>
                  <a:gd name="T3" fmla="*/ 7 h 179"/>
                  <a:gd name="T4" fmla="*/ 22 w 22"/>
                  <a:gd name="T5" fmla="*/ 7 h 179"/>
                  <a:gd name="T6" fmla="*/ 11 w 22"/>
                  <a:gd name="T7" fmla="*/ 0 h 179"/>
                  <a:gd name="T8" fmla="*/ 11 w 22"/>
                  <a:gd name="T9" fmla="*/ 0 h 179"/>
                  <a:gd name="T10" fmla="*/ 0 w 22"/>
                  <a:gd name="T11" fmla="*/ 89 h 179"/>
                  <a:gd name="T12" fmla="*/ 11 w 22"/>
                  <a:gd name="T13" fmla="*/ 179 h 179"/>
                  <a:gd name="T14" fmla="*/ 11 w 22"/>
                  <a:gd name="T15" fmla="*/ 179 h 179"/>
                  <a:gd name="T16" fmla="*/ 22 w 22"/>
                  <a:gd name="T17" fmla="*/ 171 h 179"/>
                  <a:gd name="T18" fmla="*/ 21 w 22"/>
                  <a:gd name="T19" fmla="*/ 171 h 179"/>
                  <a:gd name="T20" fmla="*/ 10 w 22"/>
                  <a:gd name="T21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79">
                    <a:moveTo>
                      <a:pt x="10" y="89"/>
                    </a:moveTo>
                    <a:cubicBezTo>
                      <a:pt x="10" y="50"/>
                      <a:pt x="15" y="7"/>
                      <a:pt x="21" y="7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19" y="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9" y="172"/>
                      <a:pt x="22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15" y="171"/>
                      <a:pt x="10" y="128"/>
                      <a:pt x="10" y="89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7" name="Freeform 668"/>
              <p:cNvSpPr>
                <a:spLocks/>
              </p:cNvSpPr>
              <p:nvPr/>
            </p:nvSpPr>
            <p:spPr bwMode="auto">
              <a:xfrm>
                <a:off x="3010970" y="2464240"/>
                <a:ext cx="42963" cy="359146"/>
              </a:xfrm>
              <a:custGeom>
                <a:avLst/>
                <a:gdLst>
                  <a:gd name="T0" fmla="*/ 20 w 20"/>
                  <a:gd name="T1" fmla="*/ 164 h 164"/>
                  <a:gd name="T2" fmla="*/ 9 w 20"/>
                  <a:gd name="T3" fmla="*/ 82 h 164"/>
                  <a:gd name="T4" fmla="*/ 20 w 20"/>
                  <a:gd name="T5" fmla="*/ 0 h 164"/>
                  <a:gd name="T6" fmla="*/ 11 w 20"/>
                  <a:gd name="T7" fmla="*/ 0 h 164"/>
                  <a:gd name="T8" fmla="*/ 0 w 20"/>
                  <a:gd name="T9" fmla="*/ 82 h 164"/>
                  <a:gd name="T10" fmla="*/ 11 w 20"/>
                  <a:gd name="T11" fmla="*/ 164 h 164"/>
                  <a:gd name="T12" fmla="*/ 20 w 20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64">
                    <a:moveTo>
                      <a:pt x="20" y="164"/>
                    </a:moveTo>
                    <a:cubicBezTo>
                      <a:pt x="14" y="164"/>
                      <a:pt x="9" y="121"/>
                      <a:pt x="9" y="82"/>
                    </a:cubicBezTo>
                    <a:cubicBezTo>
                      <a:pt x="9" y="43"/>
                      <a:pt x="14" y="0"/>
                      <a:pt x="2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43"/>
                      <a:pt x="0" y="82"/>
                    </a:cubicBezTo>
                    <a:cubicBezTo>
                      <a:pt x="0" y="121"/>
                      <a:pt x="5" y="164"/>
                      <a:pt x="11" y="164"/>
                    </a:cubicBezTo>
                    <a:lnTo>
                      <a:pt x="20" y="164"/>
                    </a:ln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8" name="Freeform 669"/>
              <p:cNvSpPr>
                <a:spLocks/>
              </p:cNvSpPr>
              <p:nvPr/>
            </p:nvSpPr>
            <p:spPr bwMode="auto">
              <a:xfrm>
                <a:off x="3194707" y="2455007"/>
                <a:ext cx="45706" cy="378535"/>
              </a:xfrm>
              <a:custGeom>
                <a:avLst/>
                <a:gdLst>
                  <a:gd name="T0" fmla="*/ 21 w 21"/>
                  <a:gd name="T1" fmla="*/ 0 h 173"/>
                  <a:gd name="T2" fmla="*/ 14 w 21"/>
                  <a:gd name="T3" fmla="*/ 5 h 173"/>
                  <a:gd name="T4" fmla="*/ 9 w 21"/>
                  <a:gd name="T5" fmla="*/ 5 h 173"/>
                  <a:gd name="T6" fmla="*/ 0 w 21"/>
                  <a:gd name="T7" fmla="*/ 86 h 173"/>
                  <a:gd name="T8" fmla="*/ 9 w 21"/>
                  <a:gd name="T9" fmla="*/ 168 h 173"/>
                  <a:gd name="T10" fmla="*/ 14 w 21"/>
                  <a:gd name="T11" fmla="*/ 168 h 173"/>
                  <a:gd name="T12" fmla="*/ 21 w 21"/>
                  <a:gd name="T13" fmla="*/ 173 h 173"/>
                  <a:gd name="T14" fmla="*/ 12 w 21"/>
                  <a:gd name="T15" fmla="*/ 86 h 173"/>
                  <a:gd name="T16" fmla="*/ 21 w 21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73">
                    <a:moveTo>
                      <a:pt x="21" y="0"/>
                    </a:moveTo>
                    <a:cubicBezTo>
                      <a:pt x="18" y="2"/>
                      <a:pt x="16" y="5"/>
                      <a:pt x="14" y="5"/>
                    </a:cubicBezTo>
                    <a:cubicBezTo>
                      <a:pt x="14" y="5"/>
                      <a:pt x="12" y="5"/>
                      <a:pt x="9" y="5"/>
                    </a:cubicBezTo>
                    <a:cubicBezTo>
                      <a:pt x="4" y="5"/>
                      <a:pt x="0" y="47"/>
                      <a:pt x="0" y="86"/>
                    </a:cubicBezTo>
                    <a:cubicBezTo>
                      <a:pt x="0" y="125"/>
                      <a:pt x="4" y="168"/>
                      <a:pt x="9" y="168"/>
                    </a:cubicBezTo>
                    <a:cubicBezTo>
                      <a:pt x="12" y="168"/>
                      <a:pt x="14" y="168"/>
                      <a:pt x="14" y="168"/>
                    </a:cubicBezTo>
                    <a:cubicBezTo>
                      <a:pt x="16" y="168"/>
                      <a:pt x="18" y="170"/>
                      <a:pt x="21" y="173"/>
                    </a:cubicBezTo>
                    <a:cubicBezTo>
                      <a:pt x="16" y="163"/>
                      <a:pt x="12" y="122"/>
                      <a:pt x="12" y="86"/>
                    </a:cubicBezTo>
                    <a:cubicBezTo>
                      <a:pt x="12" y="51"/>
                      <a:pt x="16" y="10"/>
                      <a:pt x="21" y="0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9" name="Freeform 670"/>
              <p:cNvSpPr>
                <a:spLocks/>
              </p:cNvSpPr>
              <p:nvPr/>
            </p:nvSpPr>
            <p:spPr bwMode="auto">
              <a:xfrm>
                <a:off x="3221216" y="2448545"/>
                <a:ext cx="53933" cy="392384"/>
              </a:xfrm>
              <a:custGeom>
                <a:avLst/>
                <a:gdLst>
                  <a:gd name="T0" fmla="*/ 14 w 25"/>
                  <a:gd name="T1" fmla="*/ 89 h 179"/>
                  <a:gd name="T2" fmla="*/ 25 w 25"/>
                  <a:gd name="T3" fmla="*/ 0 h 179"/>
                  <a:gd name="T4" fmla="*/ 15 w 25"/>
                  <a:gd name="T5" fmla="*/ 0 h 179"/>
                  <a:gd name="T6" fmla="*/ 9 w 25"/>
                  <a:gd name="T7" fmla="*/ 3 h 179"/>
                  <a:gd name="T8" fmla="*/ 0 w 25"/>
                  <a:gd name="T9" fmla="*/ 89 h 179"/>
                  <a:gd name="T10" fmla="*/ 9 w 25"/>
                  <a:gd name="T11" fmla="*/ 176 h 179"/>
                  <a:gd name="T12" fmla="*/ 15 w 25"/>
                  <a:gd name="T13" fmla="*/ 179 h 179"/>
                  <a:gd name="T14" fmla="*/ 25 w 25"/>
                  <a:gd name="T15" fmla="*/ 179 h 179"/>
                  <a:gd name="T16" fmla="*/ 14 w 25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79">
                    <a:moveTo>
                      <a:pt x="14" y="89"/>
                    </a:moveTo>
                    <a:cubicBezTo>
                      <a:pt x="14" y="48"/>
                      <a:pt x="19" y="3"/>
                      <a:pt x="2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25" y="179"/>
                      <a:pt x="25" y="179"/>
                      <a:pt x="25" y="179"/>
                    </a:cubicBezTo>
                    <a:cubicBezTo>
                      <a:pt x="19" y="176"/>
                      <a:pt x="14" y="130"/>
                      <a:pt x="14" y="89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0" name="Freeform 671"/>
              <p:cNvSpPr>
                <a:spLocks/>
              </p:cNvSpPr>
              <p:nvPr/>
            </p:nvSpPr>
            <p:spPr bwMode="auto">
              <a:xfrm>
                <a:off x="3251382" y="2448545"/>
                <a:ext cx="47534" cy="392384"/>
              </a:xfrm>
              <a:custGeom>
                <a:avLst/>
                <a:gdLst>
                  <a:gd name="T0" fmla="*/ 10 w 22"/>
                  <a:gd name="T1" fmla="*/ 89 h 179"/>
                  <a:gd name="T2" fmla="*/ 21 w 22"/>
                  <a:gd name="T3" fmla="*/ 7 h 179"/>
                  <a:gd name="T4" fmla="*/ 22 w 22"/>
                  <a:gd name="T5" fmla="*/ 7 h 179"/>
                  <a:gd name="T6" fmla="*/ 11 w 22"/>
                  <a:gd name="T7" fmla="*/ 0 h 179"/>
                  <a:gd name="T8" fmla="*/ 11 w 22"/>
                  <a:gd name="T9" fmla="*/ 0 h 179"/>
                  <a:gd name="T10" fmla="*/ 0 w 22"/>
                  <a:gd name="T11" fmla="*/ 89 h 179"/>
                  <a:gd name="T12" fmla="*/ 11 w 22"/>
                  <a:gd name="T13" fmla="*/ 179 h 179"/>
                  <a:gd name="T14" fmla="*/ 11 w 22"/>
                  <a:gd name="T15" fmla="*/ 179 h 179"/>
                  <a:gd name="T16" fmla="*/ 22 w 22"/>
                  <a:gd name="T17" fmla="*/ 171 h 179"/>
                  <a:gd name="T18" fmla="*/ 21 w 22"/>
                  <a:gd name="T19" fmla="*/ 171 h 179"/>
                  <a:gd name="T20" fmla="*/ 10 w 22"/>
                  <a:gd name="T21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79">
                    <a:moveTo>
                      <a:pt x="10" y="89"/>
                    </a:moveTo>
                    <a:cubicBezTo>
                      <a:pt x="10" y="50"/>
                      <a:pt x="15" y="7"/>
                      <a:pt x="21" y="7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19" y="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9" y="172"/>
                      <a:pt x="22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15" y="171"/>
                      <a:pt x="10" y="128"/>
                      <a:pt x="10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1" name="Freeform 672"/>
              <p:cNvSpPr>
                <a:spLocks/>
              </p:cNvSpPr>
              <p:nvPr/>
            </p:nvSpPr>
            <p:spPr bwMode="auto">
              <a:xfrm>
                <a:off x="3186480" y="2464240"/>
                <a:ext cx="42963" cy="359146"/>
              </a:xfrm>
              <a:custGeom>
                <a:avLst/>
                <a:gdLst>
                  <a:gd name="T0" fmla="*/ 20 w 20"/>
                  <a:gd name="T1" fmla="*/ 164 h 164"/>
                  <a:gd name="T2" fmla="*/ 9 w 20"/>
                  <a:gd name="T3" fmla="*/ 82 h 164"/>
                  <a:gd name="T4" fmla="*/ 20 w 20"/>
                  <a:gd name="T5" fmla="*/ 0 h 164"/>
                  <a:gd name="T6" fmla="*/ 11 w 20"/>
                  <a:gd name="T7" fmla="*/ 0 h 164"/>
                  <a:gd name="T8" fmla="*/ 0 w 20"/>
                  <a:gd name="T9" fmla="*/ 82 h 164"/>
                  <a:gd name="T10" fmla="*/ 11 w 20"/>
                  <a:gd name="T11" fmla="*/ 164 h 164"/>
                  <a:gd name="T12" fmla="*/ 20 w 20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64">
                    <a:moveTo>
                      <a:pt x="20" y="164"/>
                    </a:moveTo>
                    <a:cubicBezTo>
                      <a:pt x="14" y="164"/>
                      <a:pt x="9" y="121"/>
                      <a:pt x="9" y="82"/>
                    </a:cubicBezTo>
                    <a:cubicBezTo>
                      <a:pt x="9" y="43"/>
                      <a:pt x="14" y="0"/>
                      <a:pt x="2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43"/>
                      <a:pt x="0" y="82"/>
                    </a:cubicBezTo>
                    <a:cubicBezTo>
                      <a:pt x="0" y="121"/>
                      <a:pt x="5" y="164"/>
                      <a:pt x="11" y="164"/>
                    </a:cubicBezTo>
                    <a:lnTo>
                      <a:pt x="20" y="164"/>
                    </a:ln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2" name="Freeform 673"/>
              <p:cNvSpPr>
                <a:spLocks/>
              </p:cNvSpPr>
              <p:nvPr/>
            </p:nvSpPr>
            <p:spPr bwMode="auto">
              <a:xfrm>
                <a:off x="3272407" y="2455007"/>
                <a:ext cx="45706" cy="378535"/>
              </a:xfrm>
              <a:custGeom>
                <a:avLst/>
                <a:gdLst>
                  <a:gd name="T0" fmla="*/ 21 w 21"/>
                  <a:gd name="T1" fmla="*/ 0 h 173"/>
                  <a:gd name="T2" fmla="*/ 15 w 21"/>
                  <a:gd name="T3" fmla="*/ 5 h 173"/>
                  <a:gd name="T4" fmla="*/ 9 w 21"/>
                  <a:gd name="T5" fmla="*/ 5 h 173"/>
                  <a:gd name="T6" fmla="*/ 0 w 21"/>
                  <a:gd name="T7" fmla="*/ 86 h 173"/>
                  <a:gd name="T8" fmla="*/ 9 w 21"/>
                  <a:gd name="T9" fmla="*/ 168 h 173"/>
                  <a:gd name="T10" fmla="*/ 15 w 21"/>
                  <a:gd name="T11" fmla="*/ 168 h 173"/>
                  <a:gd name="T12" fmla="*/ 21 w 21"/>
                  <a:gd name="T13" fmla="*/ 173 h 173"/>
                  <a:gd name="T14" fmla="*/ 12 w 21"/>
                  <a:gd name="T15" fmla="*/ 86 h 173"/>
                  <a:gd name="T16" fmla="*/ 21 w 21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73">
                    <a:moveTo>
                      <a:pt x="21" y="0"/>
                    </a:moveTo>
                    <a:cubicBezTo>
                      <a:pt x="19" y="2"/>
                      <a:pt x="16" y="5"/>
                      <a:pt x="15" y="5"/>
                    </a:cubicBezTo>
                    <a:cubicBezTo>
                      <a:pt x="15" y="5"/>
                      <a:pt x="12" y="5"/>
                      <a:pt x="9" y="5"/>
                    </a:cubicBezTo>
                    <a:cubicBezTo>
                      <a:pt x="4" y="5"/>
                      <a:pt x="0" y="47"/>
                      <a:pt x="0" y="86"/>
                    </a:cubicBezTo>
                    <a:cubicBezTo>
                      <a:pt x="0" y="125"/>
                      <a:pt x="4" y="168"/>
                      <a:pt x="9" y="168"/>
                    </a:cubicBezTo>
                    <a:cubicBezTo>
                      <a:pt x="12" y="168"/>
                      <a:pt x="15" y="168"/>
                      <a:pt x="15" y="168"/>
                    </a:cubicBezTo>
                    <a:cubicBezTo>
                      <a:pt x="16" y="168"/>
                      <a:pt x="19" y="170"/>
                      <a:pt x="21" y="173"/>
                    </a:cubicBezTo>
                    <a:cubicBezTo>
                      <a:pt x="16" y="163"/>
                      <a:pt x="12" y="122"/>
                      <a:pt x="12" y="86"/>
                    </a:cubicBezTo>
                    <a:cubicBezTo>
                      <a:pt x="12" y="51"/>
                      <a:pt x="16" y="10"/>
                      <a:pt x="21" y="0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3" name="Freeform 674"/>
              <p:cNvSpPr>
                <a:spLocks/>
              </p:cNvSpPr>
              <p:nvPr/>
            </p:nvSpPr>
            <p:spPr bwMode="auto">
              <a:xfrm>
                <a:off x="3298916" y="2448545"/>
                <a:ext cx="53933" cy="392384"/>
              </a:xfrm>
              <a:custGeom>
                <a:avLst/>
                <a:gdLst>
                  <a:gd name="T0" fmla="*/ 14 w 25"/>
                  <a:gd name="T1" fmla="*/ 89 h 179"/>
                  <a:gd name="T2" fmla="*/ 25 w 25"/>
                  <a:gd name="T3" fmla="*/ 0 h 179"/>
                  <a:gd name="T4" fmla="*/ 15 w 25"/>
                  <a:gd name="T5" fmla="*/ 0 h 179"/>
                  <a:gd name="T6" fmla="*/ 9 w 25"/>
                  <a:gd name="T7" fmla="*/ 3 h 179"/>
                  <a:gd name="T8" fmla="*/ 0 w 25"/>
                  <a:gd name="T9" fmla="*/ 89 h 179"/>
                  <a:gd name="T10" fmla="*/ 9 w 25"/>
                  <a:gd name="T11" fmla="*/ 176 h 179"/>
                  <a:gd name="T12" fmla="*/ 15 w 25"/>
                  <a:gd name="T13" fmla="*/ 179 h 179"/>
                  <a:gd name="T14" fmla="*/ 25 w 25"/>
                  <a:gd name="T15" fmla="*/ 179 h 179"/>
                  <a:gd name="T16" fmla="*/ 14 w 25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79">
                    <a:moveTo>
                      <a:pt x="14" y="89"/>
                    </a:moveTo>
                    <a:cubicBezTo>
                      <a:pt x="14" y="48"/>
                      <a:pt x="19" y="3"/>
                      <a:pt x="2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25" y="179"/>
                      <a:pt x="25" y="179"/>
                      <a:pt x="25" y="179"/>
                    </a:cubicBezTo>
                    <a:cubicBezTo>
                      <a:pt x="19" y="176"/>
                      <a:pt x="14" y="130"/>
                      <a:pt x="14" y="89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4" name="Freeform 675"/>
              <p:cNvSpPr>
                <a:spLocks/>
              </p:cNvSpPr>
              <p:nvPr/>
            </p:nvSpPr>
            <p:spPr bwMode="auto">
              <a:xfrm>
                <a:off x="3329082" y="2448545"/>
                <a:ext cx="47534" cy="392384"/>
              </a:xfrm>
              <a:custGeom>
                <a:avLst/>
                <a:gdLst>
                  <a:gd name="T0" fmla="*/ 10 w 22"/>
                  <a:gd name="T1" fmla="*/ 89 h 179"/>
                  <a:gd name="T2" fmla="*/ 21 w 22"/>
                  <a:gd name="T3" fmla="*/ 7 h 179"/>
                  <a:gd name="T4" fmla="*/ 22 w 22"/>
                  <a:gd name="T5" fmla="*/ 7 h 179"/>
                  <a:gd name="T6" fmla="*/ 11 w 22"/>
                  <a:gd name="T7" fmla="*/ 0 h 179"/>
                  <a:gd name="T8" fmla="*/ 11 w 22"/>
                  <a:gd name="T9" fmla="*/ 0 h 179"/>
                  <a:gd name="T10" fmla="*/ 0 w 22"/>
                  <a:gd name="T11" fmla="*/ 89 h 179"/>
                  <a:gd name="T12" fmla="*/ 11 w 22"/>
                  <a:gd name="T13" fmla="*/ 179 h 179"/>
                  <a:gd name="T14" fmla="*/ 11 w 22"/>
                  <a:gd name="T15" fmla="*/ 179 h 179"/>
                  <a:gd name="T16" fmla="*/ 22 w 22"/>
                  <a:gd name="T17" fmla="*/ 171 h 179"/>
                  <a:gd name="T18" fmla="*/ 21 w 22"/>
                  <a:gd name="T19" fmla="*/ 171 h 179"/>
                  <a:gd name="T20" fmla="*/ 10 w 22"/>
                  <a:gd name="T21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79">
                    <a:moveTo>
                      <a:pt x="10" y="89"/>
                    </a:moveTo>
                    <a:cubicBezTo>
                      <a:pt x="10" y="50"/>
                      <a:pt x="15" y="7"/>
                      <a:pt x="21" y="7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19" y="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9" y="172"/>
                      <a:pt x="22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15" y="171"/>
                      <a:pt x="10" y="128"/>
                      <a:pt x="10" y="89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5" name="Freeform 676"/>
              <p:cNvSpPr>
                <a:spLocks/>
              </p:cNvSpPr>
              <p:nvPr/>
            </p:nvSpPr>
            <p:spPr bwMode="auto">
              <a:xfrm>
                <a:off x="3264180" y="2464240"/>
                <a:ext cx="42963" cy="359146"/>
              </a:xfrm>
              <a:custGeom>
                <a:avLst/>
                <a:gdLst>
                  <a:gd name="T0" fmla="*/ 20 w 20"/>
                  <a:gd name="T1" fmla="*/ 164 h 164"/>
                  <a:gd name="T2" fmla="*/ 9 w 20"/>
                  <a:gd name="T3" fmla="*/ 82 h 164"/>
                  <a:gd name="T4" fmla="*/ 20 w 20"/>
                  <a:gd name="T5" fmla="*/ 0 h 164"/>
                  <a:gd name="T6" fmla="*/ 11 w 20"/>
                  <a:gd name="T7" fmla="*/ 0 h 164"/>
                  <a:gd name="T8" fmla="*/ 0 w 20"/>
                  <a:gd name="T9" fmla="*/ 82 h 164"/>
                  <a:gd name="T10" fmla="*/ 11 w 20"/>
                  <a:gd name="T11" fmla="*/ 164 h 164"/>
                  <a:gd name="T12" fmla="*/ 20 w 20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64">
                    <a:moveTo>
                      <a:pt x="20" y="164"/>
                    </a:moveTo>
                    <a:cubicBezTo>
                      <a:pt x="14" y="164"/>
                      <a:pt x="9" y="121"/>
                      <a:pt x="9" y="82"/>
                    </a:cubicBezTo>
                    <a:cubicBezTo>
                      <a:pt x="9" y="43"/>
                      <a:pt x="14" y="0"/>
                      <a:pt x="2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43"/>
                      <a:pt x="0" y="82"/>
                    </a:cubicBezTo>
                    <a:cubicBezTo>
                      <a:pt x="0" y="121"/>
                      <a:pt x="5" y="164"/>
                      <a:pt x="11" y="164"/>
                    </a:cubicBezTo>
                    <a:lnTo>
                      <a:pt x="20" y="164"/>
                    </a:ln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6" name="Freeform 677"/>
              <p:cNvSpPr>
                <a:spLocks/>
              </p:cNvSpPr>
              <p:nvPr/>
            </p:nvSpPr>
            <p:spPr bwMode="auto">
              <a:xfrm>
                <a:off x="3357419" y="2455007"/>
                <a:ext cx="44792" cy="378535"/>
              </a:xfrm>
              <a:custGeom>
                <a:avLst/>
                <a:gdLst>
                  <a:gd name="T0" fmla="*/ 21 w 21"/>
                  <a:gd name="T1" fmla="*/ 0 h 173"/>
                  <a:gd name="T2" fmla="*/ 15 w 21"/>
                  <a:gd name="T3" fmla="*/ 5 h 173"/>
                  <a:gd name="T4" fmla="*/ 9 w 21"/>
                  <a:gd name="T5" fmla="*/ 5 h 173"/>
                  <a:gd name="T6" fmla="*/ 0 w 21"/>
                  <a:gd name="T7" fmla="*/ 86 h 173"/>
                  <a:gd name="T8" fmla="*/ 9 w 21"/>
                  <a:gd name="T9" fmla="*/ 168 h 173"/>
                  <a:gd name="T10" fmla="*/ 15 w 21"/>
                  <a:gd name="T11" fmla="*/ 168 h 173"/>
                  <a:gd name="T12" fmla="*/ 21 w 21"/>
                  <a:gd name="T13" fmla="*/ 173 h 173"/>
                  <a:gd name="T14" fmla="*/ 12 w 21"/>
                  <a:gd name="T15" fmla="*/ 86 h 173"/>
                  <a:gd name="T16" fmla="*/ 21 w 21"/>
                  <a:gd name="T1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73">
                    <a:moveTo>
                      <a:pt x="21" y="0"/>
                    </a:moveTo>
                    <a:cubicBezTo>
                      <a:pt x="18" y="2"/>
                      <a:pt x="16" y="5"/>
                      <a:pt x="15" y="5"/>
                    </a:cubicBezTo>
                    <a:cubicBezTo>
                      <a:pt x="15" y="5"/>
                      <a:pt x="12" y="5"/>
                      <a:pt x="9" y="5"/>
                    </a:cubicBezTo>
                    <a:cubicBezTo>
                      <a:pt x="4" y="5"/>
                      <a:pt x="0" y="47"/>
                      <a:pt x="0" y="86"/>
                    </a:cubicBezTo>
                    <a:cubicBezTo>
                      <a:pt x="0" y="125"/>
                      <a:pt x="4" y="168"/>
                      <a:pt x="9" y="168"/>
                    </a:cubicBezTo>
                    <a:cubicBezTo>
                      <a:pt x="12" y="168"/>
                      <a:pt x="15" y="168"/>
                      <a:pt x="15" y="168"/>
                    </a:cubicBezTo>
                    <a:cubicBezTo>
                      <a:pt x="16" y="168"/>
                      <a:pt x="18" y="170"/>
                      <a:pt x="21" y="173"/>
                    </a:cubicBezTo>
                    <a:cubicBezTo>
                      <a:pt x="16" y="163"/>
                      <a:pt x="12" y="122"/>
                      <a:pt x="12" y="86"/>
                    </a:cubicBezTo>
                    <a:cubicBezTo>
                      <a:pt x="12" y="51"/>
                      <a:pt x="16" y="10"/>
                      <a:pt x="21" y="0"/>
                    </a:cubicBezTo>
                    <a:close/>
                  </a:path>
                </a:pathLst>
              </a:custGeom>
              <a:gradFill>
                <a:gsLst>
                  <a:gs pos="26000">
                    <a:srgbClr val="D69B3A"/>
                  </a:gs>
                  <a:gs pos="64500">
                    <a:srgbClr val="EFD099"/>
                  </a:gs>
                  <a:gs pos="53000">
                    <a:srgbClr val="D58F39"/>
                  </a:gs>
                  <a:gs pos="41000">
                    <a:srgbClr val="EED5A8"/>
                  </a:gs>
                  <a:gs pos="90000">
                    <a:srgbClr val="E6B764"/>
                  </a:gs>
                  <a:gs pos="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7" name="Freeform 678"/>
              <p:cNvSpPr>
                <a:spLocks/>
              </p:cNvSpPr>
              <p:nvPr/>
            </p:nvSpPr>
            <p:spPr bwMode="auto">
              <a:xfrm>
                <a:off x="3383015" y="2448545"/>
                <a:ext cx="118835" cy="392384"/>
              </a:xfrm>
              <a:custGeom>
                <a:avLst/>
                <a:gdLst>
                  <a:gd name="T0" fmla="*/ 44 w 55"/>
                  <a:gd name="T1" fmla="*/ 89 h 179"/>
                  <a:gd name="T2" fmla="*/ 55 w 55"/>
                  <a:gd name="T3" fmla="*/ 0 h 179"/>
                  <a:gd name="T4" fmla="*/ 15 w 55"/>
                  <a:gd name="T5" fmla="*/ 0 h 179"/>
                  <a:gd name="T6" fmla="*/ 9 w 55"/>
                  <a:gd name="T7" fmla="*/ 3 h 179"/>
                  <a:gd name="T8" fmla="*/ 0 w 55"/>
                  <a:gd name="T9" fmla="*/ 89 h 179"/>
                  <a:gd name="T10" fmla="*/ 9 w 55"/>
                  <a:gd name="T11" fmla="*/ 176 h 179"/>
                  <a:gd name="T12" fmla="*/ 15 w 55"/>
                  <a:gd name="T13" fmla="*/ 179 h 179"/>
                  <a:gd name="T14" fmla="*/ 55 w 55"/>
                  <a:gd name="T15" fmla="*/ 179 h 179"/>
                  <a:gd name="T16" fmla="*/ 44 w 55"/>
                  <a:gd name="T17" fmla="*/ 8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" h="179">
                    <a:moveTo>
                      <a:pt x="44" y="89"/>
                    </a:moveTo>
                    <a:cubicBezTo>
                      <a:pt x="44" y="48"/>
                      <a:pt x="49" y="3"/>
                      <a:pt x="5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1" y="1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11" y="177"/>
                      <a:pt x="13" y="179"/>
                      <a:pt x="15" y="179"/>
                    </a:cubicBezTo>
                    <a:cubicBezTo>
                      <a:pt x="55" y="179"/>
                      <a:pt x="55" y="179"/>
                      <a:pt x="55" y="179"/>
                    </a:cubicBezTo>
                    <a:cubicBezTo>
                      <a:pt x="49" y="176"/>
                      <a:pt x="44" y="130"/>
                      <a:pt x="44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8" name="Freeform 679"/>
              <p:cNvSpPr>
                <a:spLocks/>
              </p:cNvSpPr>
              <p:nvPr/>
            </p:nvSpPr>
            <p:spPr bwMode="auto">
              <a:xfrm>
                <a:off x="3348278" y="2464240"/>
                <a:ext cx="43877" cy="359146"/>
              </a:xfrm>
              <a:custGeom>
                <a:avLst/>
                <a:gdLst>
                  <a:gd name="T0" fmla="*/ 20 w 20"/>
                  <a:gd name="T1" fmla="*/ 164 h 164"/>
                  <a:gd name="T2" fmla="*/ 9 w 20"/>
                  <a:gd name="T3" fmla="*/ 82 h 164"/>
                  <a:gd name="T4" fmla="*/ 20 w 20"/>
                  <a:gd name="T5" fmla="*/ 0 h 164"/>
                  <a:gd name="T6" fmla="*/ 11 w 20"/>
                  <a:gd name="T7" fmla="*/ 0 h 164"/>
                  <a:gd name="T8" fmla="*/ 0 w 20"/>
                  <a:gd name="T9" fmla="*/ 82 h 164"/>
                  <a:gd name="T10" fmla="*/ 11 w 20"/>
                  <a:gd name="T11" fmla="*/ 164 h 164"/>
                  <a:gd name="T12" fmla="*/ 20 w 20"/>
                  <a:gd name="T13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64">
                    <a:moveTo>
                      <a:pt x="20" y="164"/>
                    </a:moveTo>
                    <a:cubicBezTo>
                      <a:pt x="14" y="164"/>
                      <a:pt x="9" y="121"/>
                      <a:pt x="9" y="82"/>
                    </a:cubicBezTo>
                    <a:cubicBezTo>
                      <a:pt x="9" y="43"/>
                      <a:pt x="14" y="0"/>
                      <a:pt x="20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43"/>
                      <a:pt x="0" y="82"/>
                    </a:cubicBezTo>
                    <a:cubicBezTo>
                      <a:pt x="0" y="121"/>
                      <a:pt x="5" y="164"/>
                      <a:pt x="11" y="164"/>
                    </a:cubicBezTo>
                    <a:lnTo>
                      <a:pt x="20" y="164"/>
                    </a:lnTo>
                    <a:close/>
                  </a:path>
                </a:pathLst>
              </a:custGeom>
              <a:gradFill>
                <a:gsLst>
                  <a:gs pos="10000">
                    <a:srgbClr val="D69B3A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9" name="Freeform 680"/>
              <p:cNvSpPr>
                <a:spLocks/>
              </p:cNvSpPr>
              <p:nvPr/>
            </p:nvSpPr>
            <p:spPr bwMode="auto">
              <a:xfrm>
                <a:off x="2701999" y="2448545"/>
                <a:ext cx="36565" cy="389614"/>
              </a:xfrm>
              <a:custGeom>
                <a:avLst/>
                <a:gdLst>
                  <a:gd name="T0" fmla="*/ 8 w 17"/>
                  <a:gd name="T1" fmla="*/ 89 h 178"/>
                  <a:gd name="T2" fmla="*/ 17 w 17"/>
                  <a:gd name="T3" fmla="*/ 0 h 178"/>
                  <a:gd name="T4" fmla="*/ 9 w 17"/>
                  <a:gd name="T5" fmla="*/ 2 h 178"/>
                  <a:gd name="T6" fmla="*/ 8 w 17"/>
                  <a:gd name="T7" fmla="*/ 3 h 178"/>
                  <a:gd name="T8" fmla="*/ 0 w 17"/>
                  <a:gd name="T9" fmla="*/ 89 h 178"/>
                  <a:gd name="T10" fmla="*/ 8 w 17"/>
                  <a:gd name="T11" fmla="*/ 176 h 178"/>
                  <a:gd name="T12" fmla="*/ 9 w 17"/>
                  <a:gd name="T13" fmla="*/ 176 h 178"/>
                  <a:gd name="T14" fmla="*/ 17 w 17"/>
                  <a:gd name="T15" fmla="*/ 178 h 178"/>
                  <a:gd name="T16" fmla="*/ 8 w 17"/>
                  <a:gd name="T17" fmla="*/ 89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8">
                    <a:moveTo>
                      <a:pt x="8" y="89"/>
                    </a:moveTo>
                    <a:cubicBezTo>
                      <a:pt x="8" y="55"/>
                      <a:pt x="13" y="11"/>
                      <a:pt x="17" y="0"/>
                    </a:cubicBezTo>
                    <a:cubicBezTo>
                      <a:pt x="15" y="0"/>
                      <a:pt x="12" y="1"/>
                      <a:pt x="9" y="2"/>
                    </a:cubicBezTo>
                    <a:cubicBezTo>
                      <a:pt x="9" y="2"/>
                      <a:pt x="9" y="3"/>
                      <a:pt x="8" y="3"/>
                    </a:cubicBezTo>
                    <a:cubicBezTo>
                      <a:pt x="3" y="13"/>
                      <a:pt x="0" y="54"/>
                      <a:pt x="0" y="89"/>
                    </a:cubicBezTo>
                    <a:cubicBezTo>
                      <a:pt x="0" y="125"/>
                      <a:pt x="3" y="166"/>
                      <a:pt x="8" y="176"/>
                    </a:cubicBezTo>
                    <a:cubicBezTo>
                      <a:pt x="9" y="176"/>
                      <a:pt x="9" y="176"/>
                      <a:pt x="9" y="176"/>
                    </a:cubicBezTo>
                    <a:cubicBezTo>
                      <a:pt x="12" y="177"/>
                      <a:pt x="15" y="178"/>
                      <a:pt x="17" y="178"/>
                    </a:cubicBezTo>
                    <a:cubicBezTo>
                      <a:pt x="13" y="167"/>
                      <a:pt x="8" y="123"/>
                      <a:pt x="8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EFD099"/>
                  </a:gs>
                  <a:gs pos="68000">
                    <a:srgbClr val="F4E3C4"/>
                  </a:gs>
                  <a:gs pos="49000">
                    <a:srgbClr val="DB9D53"/>
                  </a:gs>
                  <a:gs pos="28000">
                    <a:srgbClr val="F4E3C4"/>
                  </a:gs>
                  <a:gs pos="90000">
                    <a:srgbClr val="F4E3C4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0" name="Freeform 681"/>
              <p:cNvSpPr>
                <a:spLocks/>
              </p:cNvSpPr>
              <p:nvPr/>
            </p:nvSpPr>
            <p:spPr bwMode="auto">
              <a:xfrm>
                <a:off x="3465285" y="2448545"/>
                <a:ext cx="39307" cy="389614"/>
              </a:xfrm>
              <a:custGeom>
                <a:avLst/>
                <a:gdLst>
                  <a:gd name="T0" fmla="*/ 9 w 18"/>
                  <a:gd name="T1" fmla="*/ 89 h 178"/>
                  <a:gd name="T2" fmla="*/ 18 w 18"/>
                  <a:gd name="T3" fmla="*/ 0 h 178"/>
                  <a:gd name="T4" fmla="*/ 10 w 18"/>
                  <a:gd name="T5" fmla="*/ 2 h 178"/>
                  <a:gd name="T6" fmla="*/ 9 w 18"/>
                  <a:gd name="T7" fmla="*/ 3 h 178"/>
                  <a:gd name="T8" fmla="*/ 0 w 18"/>
                  <a:gd name="T9" fmla="*/ 89 h 178"/>
                  <a:gd name="T10" fmla="*/ 9 w 18"/>
                  <a:gd name="T11" fmla="*/ 176 h 178"/>
                  <a:gd name="T12" fmla="*/ 10 w 18"/>
                  <a:gd name="T13" fmla="*/ 176 h 178"/>
                  <a:gd name="T14" fmla="*/ 18 w 18"/>
                  <a:gd name="T15" fmla="*/ 178 h 178"/>
                  <a:gd name="T16" fmla="*/ 9 w 18"/>
                  <a:gd name="T17" fmla="*/ 89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78">
                    <a:moveTo>
                      <a:pt x="9" y="89"/>
                    </a:moveTo>
                    <a:cubicBezTo>
                      <a:pt x="9" y="55"/>
                      <a:pt x="13" y="11"/>
                      <a:pt x="18" y="0"/>
                    </a:cubicBezTo>
                    <a:cubicBezTo>
                      <a:pt x="16" y="0"/>
                      <a:pt x="13" y="1"/>
                      <a:pt x="10" y="2"/>
                    </a:cubicBezTo>
                    <a:cubicBezTo>
                      <a:pt x="10" y="2"/>
                      <a:pt x="9" y="3"/>
                      <a:pt x="9" y="3"/>
                    </a:cubicBezTo>
                    <a:cubicBezTo>
                      <a:pt x="4" y="13"/>
                      <a:pt x="0" y="54"/>
                      <a:pt x="0" y="89"/>
                    </a:cubicBezTo>
                    <a:cubicBezTo>
                      <a:pt x="0" y="125"/>
                      <a:pt x="4" y="166"/>
                      <a:pt x="9" y="176"/>
                    </a:cubicBezTo>
                    <a:cubicBezTo>
                      <a:pt x="9" y="176"/>
                      <a:pt x="10" y="176"/>
                      <a:pt x="10" y="176"/>
                    </a:cubicBezTo>
                    <a:cubicBezTo>
                      <a:pt x="13" y="177"/>
                      <a:pt x="16" y="178"/>
                      <a:pt x="18" y="178"/>
                    </a:cubicBezTo>
                    <a:cubicBezTo>
                      <a:pt x="14" y="167"/>
                      <a:pt x="9" y="123"/>
                      <a:pt x="9" y="89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EFD099"/>
                  </a:gs>
                  <a:gs pos="68000">
                    <a:srgbClr val="F4E3C4"/>
                  </a:gs>
                  <a:gs pos="49000">
                    <a:srgbClr val="DB9D53"/>
                  </a:gs>
                  <a:gs pos="28000">
                    <a:srgbClr val="F4E3C4"/>
                  </a:gs>
                  <a:gs pos="90000">
                    <a:srgbClr val="F4E3C4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1" name="Freeform 682"/>
              <p:cNvSpPr>
                <a:spLocks/>
              </p:cNvSpPr>
              <p:nvPr/>
            </p:nvSpPr>
            <p:spPr bwMode="auto">
              <a:xfrm>
                <a:off x="3478083" y="2448545"/>
                <a:ext cx="248639" cy="392384"/>
              </a:xfrm>
              <a:custGeom>
                <a:avLst/>
                <a:gdLst>
                  <a:gd name="T0" fmla="*/ 115 w 115"/>
                  <a:gd name="T1" fmla="*/ 36 h 179"/>
                  <a:gd name="T2" fmla="*/ 11 w 115"/>
                  <a:gd name="T3" fmla="*/ 0 h 179"/>
                  <a:gd name="T4" fmla="*/ 11 w 115"/>
                  <a:gd name="T5" fmla="*/ 0 h 179"/>
                  <a:gd name="T6" fmla="*/ 0 w 115"/>
                  <a:gd name="T7" fmla="*/ 89 h 179"/>
                  <a:gd name="T8" fmla="*/ 11 w 115"/>
                  <a:gd name="T9" fmla="*/ 179 h 179"/>
                  <a:gd name="T10" fmla="*/ 11 w 115"/>
                  <a:gd name="T11" fmla="*/ 179 h 179"/>
                  <a:gd name="T12" fmla="*/ 115 w 115"/>
                  <a:gd name="T13" fmla="*/ 142 h 179"/>
                  <a:gd name="T14" fmla="*/ 113 w 115"/>
                  <a:gd name="T15" fmla="*/ 89 h 179"/>
                  <a:gd name="T16" fmla="*/ 115 w 115"/>
                  <a:gd name="T17" fmla="*/ 3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5" h="179">
                    <a:moveTo>
                      <a:pt x="115" y="36"/>
                    </a:moveTo>
                    <a:cubicBezTo>
                      <a:pt x="115" y="36"/>
                      <a:pt x="15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3"/>
                      <a:pt x="0" y="48"/>
                      <a:pt x="0" y="89"/>
                    </a:cubicBezTo>
                    <a:cubicBezTo>
                      <a:pt x="0" y="130"/>
                      <a:pt x="5" y="176"/>
                      <a:pt x="11" y="179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15" y="179"/>
                      <a:pt x="115" y="142"/>
                      <a:pt x="115" y="142"/>
                    </a:cubicBezTo>
                    <a:cubicBezTo>
                      <a:pt x="115" y="142"/>
                      <a:pt x="113" y="107"/>
                      <a:pt x="113" y="89"/>
                    </a:cubicBezTo>
                    <a:cubicBezTo>
                      <a:pt x="113" y="71"/>
                      <a:pt x="115" y="36"/>
                      <a:pt x="115" y="36"/>
                    </a:cubicBezTo>
                    <a:close/>
                  </a:path>
                </a:pathLst>
              </a:custGeom>
              <a:gradFill>
                <a:gsLst>
                  <a:gs pos="0">
                    <a:srgbClr val="DBA652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2" name="Freeform 683"/>
              <p:cNvSpPr>
                <a:spLocks/>
              </p:cNvSpPr>
              <p:nvPr/>
            </p:nvSpPr>
            <p:spPr bwMode="auto">
              <a:xfrm>
                <a:off x="3712096" y="2523328"/>
                <a:ext cx="14626" cy="240970"/>
              </a:xfrm>
              <a:custGeom>
                <a:avLst/>
                <a:gdLst>
                  <a:gd name="T0" fmla="*/ 5 w 7"/>
                  <a:gd name="T1" fmla="*/ 55 h 110"/>
                  <a:gd name="T2" fmla="*/ 7 w 7"/>
                  <a:gd name="T3" fmla="*/ 2 h 110"/>
                  <a:gd name="T4" fmla="*/ 3 w 7"/>
                  <a:gd name="T5" fmla="*/ 0 h 110"/>
                  <a:gd name="T6" fmla="*/ 0 w 7"/>
                  <a:gd name="T7" fmla="*/ 55 h 110"/>
                  <a:gd name="T8" fmla="*/ 3 w 7"/>
                  <a:gd name="T9" fmla="*/ 110 h 110"/>
                  <a:gd name="T10" fmla="*/ 7 w 7"/>
                  <a:gd name="T11" fmla="*/ 108 h 110"/>
                  <a:gd name="T12" fmla="*/ 5 w 7"/>
                  <a:gd name="T13" fmla="*/ 5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10">
                    <a:moveTo>
                      <a:pt x="5" y="55"/>
                    </a:moveTo>
                    <a:cubicBezTo>
                      <a:pt x="5" y="37"/>
                      <a:pt x="7" y="2"/>
                      <a:pt x="7" y="2"/>
                    </a:cubicBezTo>
                    <a:cubicBezTo>
                      <a:pt x="7" y="2"/>
                      <a:pt x="6" y="1"/>
                      <a:pt x="3" y="0"/>
                    </a:cubicBezTo>
                    <a:cubicBezTo>
                      <a:pt x="1" y="17"/>
                      <a:pt x="0" y="37"/>
                      <a:pt x="0" y="55"/>
                    </a:cubicBezTo>
                    <a:cubicBezTo>
                      <a:pt x="0" y="74"/>
                      <a:pt x="1" y="94"/>
                      <a:pt x="3" y="110"/>
                    </a:cubicBezTo>
                    <a:cubicBezTo>
                      <a:pt x="6" y="109"/>
                      <a:pt x="7" y="108"/>
                      <a:pt x="7" y="108"/>
                    </a:cubicBezTo>
                    <a:cubicBezTo>
                      <a:pt x="7" y="108"/>
                      <a:pt x="5" y="73"/>
                      <a:pt x="5" y="55"/>
                    </a:cubicBezTo>
                    <a:close/>
                  </a:path>
                </a:pathLst>
              </a:custGeom>
              <a:gradFill>
                <a:gsLst>
                  <a:gs pos="0">
                    <a:srgbClr val="DBA652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3" name="Freeform 684"/>
              <p:cNvSpPr>
                <a:spLocks/>
              </p:cNvSpPr>
              <p:nvPr/>
            </p:nvSpPr>
            <p:spPr bwMode="auto">
              <a:xfrm>
                <a:off x="3718495" y="2538100"/>
                <a:ext cx="14626" cy="212349"/>
              </a:xfrm>
              <a:custGeom>
                <a:avLst/>
                <a:gdLst>
                  <a:gd name="T0" fmla="*/ 5 w 7"/>
                  <a:gd name="T1" fmla="*/ 48 h 97"/>
                  <a:gd name="T2" fmla="*/ 7 w 7"/>
                  <a:gd name="T3" fmla="*/ 0 h 97"/>
                  <a:gd name="T4" fmla="*/ 2 w 7"/>
                  <a:gd name="T5" fmla="*/ 0 h 97"/>
                  <a:gd name="T6" fmla="*/ 0 w 7"/>
                  <a:gd name="T7" fmla="*/ 48 h 97"/>
                  <a:gd name="T8" fmla="*/ 2 w 7"/>
                  <a:gd name="T9" fmla="*/ 97 h 97"/>
                  <a:gd name="T10" fmla="*/ 7 w 7"/>
                  <a:gd name="T11" fmla="*/ 97 h 97"/>
                  <a:gd name="T12" fmla="*/ 5 w 7"/>
                  <a:gd name="T13" fmla="*/ 4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97">
                    <a:moveTo>
                      <a:pt x="5" y="48"/>
                    </a:moveTo>
                    <a:cubicBezTo>
                      <a:pt x="5" y="34"/>
                      <a:pt x="6" y="10"/>
                      <a:pt x="7" y="0"/>
                    </a:cubicBezTo>
                    <a:cubicBezTo>
                      <a:pt x="5" y="0"/>
                      <a:pt x="3" y="0"/>
                      <a:pt x="2" y="0"/>
                    </a:cubicBezTo>
                    <a:cubicBezTo>
                      <a:pt x="1" y="15"/>
                      <a:pt x="0" y="32"/>
                      <a:pt x="0" y="48"/>
                    </a:cubicBezTo>
                    <a:cubicBezTo>
                      <a:pt x="0" y="64"/>
                      <a:pt x="1" y="82"/>
                      <a:pt x="2" y="97"/>
                    </a:cubicBezTo>
                    <a:cubicBezTo>
                      <a:pt x="3" y="97"/>
                      <a:pt x="5" y="97"/>
                      <a:pt x="7" y="97"/>
                    </a:cubicBezTo>
                    <a:cubicBezTo>
                      <a:pt x="6" y="86"/>
                      <a:pt x="5" y="62"/>
                      <a:pt x="5" y="48"/>
                    </a:cubicBezTo>
                    <a:close/>
                  </a:path>
                </a:pathLst>
              </a:custGeom>
              <a:gradFill>
                <a:gsLst>
                  <a:gs pos="10000">
                    <a:srgbClr val="EFD099"/>
                  </a:gs>
                  <a:gs pos="68000">
                    <a:srgbClr val="F4E3C4"/>
                  </a:gs>
                  <a:gs pos="49000">
                    <a:srgbClr val="DB9D53"/>
                  </a:gs>
                  <a:gs pos="28000">
                    <a:srgbClr val="F4E3C4"/>
                  </a:gs>
                  <a:gs pos="90000">
                    <a:srgbClr val="F4E3C4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4" name="Freeform 685"/>
              <p:cNvSpPr>
                <a:spLocks/>
              </p:cNvSpPr>
              <p:nvPr/>
            </p:nvSpPr>
            <p:spPr bwMode="auto">
              <a:xfrm>
                <a:off x="2498152" y="2566721"/>
                <a:ext cx="17368" cy="156030"/>
              </a:xfrm>
              <a:custGeom>
                <a:avLst/>
                <a:gdLst>
                  <a:gd name="T0" fmla="*/ 8 w 8"/>
                  <a:gd name="T1" fmla="*/ 0 h 71"/>
                  <a:gd name="T2" fmla="*/ 7 w 8"/>
                  <a:gd name="T3" fmla="*/ 1 h 71"/>
                  <a:gd name="T4" fmla="*/ 0 w 8"/>
                  <a:gd name="T5" fmla="*/ 35 h 71"/>
                  <a:gd name="T6" fmla="*/ 7 w 8"/>
                  <a:gd name="T7" fmla="*/ 70 h 71"/>
                  <a:gd name="T8" fmla="*/ 8 w 8"/>
                  <a:gd name="T9" fmla="*/ 71 h 71"/>
                  <a:gd name="T10" fmla="*/ 3 w 8"/>
                  <a:gd name="T11" fmla="*/ 35 h 71"/>
                  <a:gd name="T12" fmla="*/ 8 w 8"/>
                  <a:gd name="T13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71">
                    <a:moveTo>
                      <a:pt x="8" y="0"/>
                    </a:moveTo>
                    <a:cubicBezTo>
                      <a:pt x="8" y="0"/>
                      <a:pt x="7" y="0"/>
                      <a:pt x="7" y="1"/>
                    </a:cubicBezTo>
                    <a:cubicBezTo>
                      <a:pt x="3" y="10"/>
                      <a:pt x="0" y="15"/>
                      <a:pt x="0" y="35"/>
                    </a:cubicBezTo>
                    <a:cubicBezTo>
                      <a:pt x="0" y="55"/>
                      <a:pt x="3" y="61"/>
                      <a:pt x="7" y="70"/>
                    </a:cubicBezTo>
                    <a:cubicBezTo>
                      <a:pt x="7" y="70"/>
                      <a:pt x="8" y="70"/>
                      <a:pt x="8" y="71"/>
                    </a:cubicBezTo>
                    <a:cubicBezTo>
                      <a:pt x="5" y="62"/>
                      <a:pt x="3" y="47"/>
                      <a:pt x="3" y="35"/>
                    </a:cubicBezTo>
                    <a:cubicBezTo>
                      <a:pt x="3" y="23"/>
                      <a:pt x="5" y="8"/>
                      <a:pt x="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BA652"/>
                  </a:gs>
                  <a:gs pos="64500">
                    <a:srgbClr val="EFD099"/>
                  </a:gs>
                  <a:gs pos="42000">
                    <a:srgbClr val="D58F39"/>
                  </a:gs>
                  <a:gs pos="20000">
                    <a:srgbClr val="EED5A8"/>
                  </a:gs>
                  <a:gs pos="90000">
                    <a:srgbClr val="E6B764"/>
                  </a:gs>
                  <a:gs pos="100000">
                    <a:srgbClr val="975F1C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5" name="Freeform 686"/>
              <p:cNvSpPr>
                <a:spLocks/>
              </p:cNvSpPr>
              <p:nvPr/>
            </p:nvSpPr>
            <p:spPr bwMode="auto">
              <a:xfrm>
                <a:off x="4585989" y="1680396"/>
                <a:ext cx="1156355" cy="926025"/>
              </a:xfrm>
              <a:custGeom>
                <a:avLst/>
                <a:gdLst>
                  <a:gd name="T0" fmla="*/ 0 w 535"/>
                  <a:gd name="T1" fmla="*/ 416 h 423"/>
                  <a:gd name="T2" fmla="*/ 165 w 535"/>
                  <a:gd name="T3" fmla="*/ 146 h 423"/>
                  <a:gd name="T4" fmla="*/ 488 w 535"/>
                  <a:gd name="T5" fmla="*/ 146 h 423"/>
                  <a:gd name="T6" fmla="*/ 402 w 535"/>
                  <a:gd name="T7" fmla="*/ 423 h 423"/>
                  <a:gd name="T8" fmla="*/ 0 w 535"/>
                  <a:gd name="T9" fmla="*/ 416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423">
                    <a:moveTo>
                      <a:pt x="0" y="416"/>
                    </a:moveTo>
                    <a:cubicBezTo>
                      <a:pt x="0" y="416"/>
                      <a:pt x="123" y="212"/>
                      <a:pt x="165" y="146"/>
                    </a:cubicBezTo>
                    <a:cubicBezTo>
                      <a:pt x="245" y="21"/>
                      <a:pt x="431" y="0"/>
                      <a:pt x="488" y="146"/>
                    </a:cubicBezTo>
                    <a:cubicBezTo>
                      <a:pt x="535" y="265"/>
                      <a:pt x="402" y="423"/>
                      <a:pt x="402" y="423"/>
                    </a:cubicBezTo>
                    <a:lnTo>
                      <a:pt x="0" y="416"/>
                    </a:lnTo>
                    <a:close/>
                  </a:path>
                </a:pathLst>
              </a:custGeom>
              <a:solidFill>
                <a:srgbClr val="FF6F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6" name="Freeform 687"/>
              <p:cNvSpPr>
                <a:spLocks/>
              </p:cNvSpPr>
              <p:nvPr/>
            </p:nvSpPr>
            <p:spPr bwMode="auto">
              <a:xfrm>
                <a:off x="4600615" y="1680396"/>
                <a:ext cx="1157269" cy="926025"/>
              </a:xfrm>
              <a:custGeom>
                <a:avLst/>
                <a:gdLst>
                  <a:gd name="T0" fmla="*/ 0 w 535"/>
                  <a:gd name="T1" fmla="*/ 416 h 423"/>
                  <a:gd name="T2" fmla="*/ 165 w 535"/>
                  <a:gd name="T3" fmla="*/ 146 h 423"/>
                  <a:gd name="T4" fmla="*/ 488 w 535"/>
                  <a:gd name="T5" fmla="*/ 146 h 423"/>
                  <a:gd name="T6" fmla="*/ 402 w 535"/>
                  <a:gd name="T7" fmla="*/ 423 h 423"/>
                  <a:gd name="T8" fmla="*/ 0 w 535"/>
                  <a:gd name="T9" fmla="*/ 416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423">
                    <a:moveTo>
                      <a:pt x="0" y="416"/>
                    </a:moveTo>
                    <a:cubicBezTo>
                      <a:pt x="0" y="416"/>
                      <a:pt x="123" y="212"/>
                      <a:pt x="165" y="146"/>
                    </a:cubicBezTo>
                    <a:cubicBezTo>
                      <a:pt x="245" y="21"/>
                      <a:pt x="431" y="0"/>
                      <a:pt x="488" y="146"/>
                    </a:cubicBezTo>
                    <a:cubicBezTo>
                      <a:pt x="535" y="265"/>
                      <a:pt x="402" y="423"/>
                      <a:pt x="402" y="423"/>
                    </a:cubicBezTo>
                    <a:lnTo>
                      <a:pt x="0" y="416"/>
                    </a:lnTo>
                    <a:close/>
                  </a:path>
                </a:pathLst>
              </a:custGeom>
              <a:solidFill>
                <a:srgbClr val="DF0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7" name="Freeform 688"/>
              <p:cNvSpPr>
                <a:spLocks/>
              </p:cNvSpPr>
              <p:nvPr/>
            </p:nvSpPr>
            <p:spPr bwMode="auto">
              <a:xfrm>
                <a:off x="4587818" y="2643351"/>
                <a:ext cx="1141729" cy="194807"/>
              </a:xfrm>
              <a:custGeom>
                <a:avLst/>
                <a:gdLst>
                  <a:gd name="T0" fmla="*/ 0 w 528"/>
                  <a:gd name="T1" fmla="*/ 13 h 89"/>
                  <a:gd name="T2" fmla="*/ 488 w 528"/>
                  <a:gd name="T3" fmla="*/ 76 h 89"/>
                  <a:gd name="T4" fmla="*/ 523 w 528"/>
                  <a:gd name="T5" fmla="*/ 48 h 89"/>
                  <a:gd name="T6" fmla="*/ 402 w 528"/>
                  <a:gd name="T7" fmla="*/ 13 h 89"/>
                  <a:gd name="T8" fmla="*/ 0 w 528"/>
                  <a:gd name="T9" fmla="*/ 0 h 89"/>
                  <a:gd name="T10" fmla="*/ 0 w 528"/>
                  <a:gd name="T11" fmla="*/ 13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8" h="89">
                    <a:moveTo>
                      <a:pt x="0" y="13"/>
                    </a:moveTo>
                    <a:cubicBezTo>
                      <a:pt x="1" y="14"/>
                      <a:pt x="406" y="89"/>
                      <a:pt x="488" y="76"/>
                    </a:cubicBezTo>
                    <a:cubicBezTo>
                      <a:pt x="522" y="70"/>
                      <a:pt x="528" y="60"/>
                      <a:pt x="523" y="48"/>
                    </a:cubicBezTo>
                    <a:cubicBezTo>
                      <a:pt x="512" y="24"/>
                      <a:pt x="402" y="13"/>
                      <a:pt x="402" y="13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3"/>
                    </a:lnTo>
                    <a:close/>
                  </a:path>
                </a:pathLst>
              </a:custGeom>
              <a:gradFill>
                <a:gsLst>
                  <a:gs pos="0">
                    <a:srgbClr val="EE0600"/>
                  </a:gs>
                  <a:gs pos="100000">
                    <a:srgbClr val="FE735F"/>
                  </a:gs>
                </a:gsLst>
                <a:lin ang="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8" name="Freeform 689"/>
              <p:cNvSpPr>
                <a:spLocks/>
              </p:cNvSpPr>
              <p:nvPr/>
            </p:nvSpPr>
            <p:spPr bwMode="auto">
              <a:xfrm>
                <a:off x="4587818" y="2643351"/>
                <a:ext cx="1217600" cy="215119"/>
              </a:xfrm>
              <a:custGeom>
                <a:avLst/>
                <a:gdLst>
                  <a:gd name="T0" fmla="*/ 0 w 563"/>
                  <a:gd name="T1" fmla="*/ 0 h 98"/>
                  <a:gd name="T2" fmla="*/ 222 w 563"/>
                  <a:gd name="T3" fmla="*/ 43 h 98"/>
                  <a:gd name="T4" fmla="*/ 518 w 563"/>
                  <a:gd name="T5" fmla="*/ 39 h 98"/>
                  <a:gd name="T6" fmla="*/ 402 w 563"/>
                  <a:gd name="T7" fmla="*/ 0 h 98"/>
                  <a:gd name="T8" fmla="*/ 0 w 563"/>
                  <a:gd name="T9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3" h="98">
                    <a:moveTo>
                      <a:pt x="0" y="0"/>
                    </a:moveTo>
                    <a:cubicBezTo>
                      <a:pt x="0" y="0"/>
                      <a:pt x="154" y="33"/>
                      <a:pt x="222" y="43"/>
                    </a:cubicBezTo>
                    <a:cubicBezTo>
                      <a:pt x="354" y="62"/>
                      <a:pt x="563" y="98"/>
                      <a:pt x="518" y="39"/>
                    </a:cubicBezTo>
                    <a:cubicBezTo>
                      <a:pt x="503" y="19"/>
                      <a:pt x="402" y="0"/>
                      <a:pt x="40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810300"/>
                  </a:gs>
                  <a:gs pos="100000">
                    <a:srgbClr val="EE0600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9" name="Freeform 690"/>
              <p:cNvSpPr>
                <a:spLocks/>
              </p:cNvSpPr>
              <p:nvPr/>
            </p:nvSpPr>
            <p:spPr bwMode="auto">
              <a:xfrm>
                <a:off x="4637180" y="2085705"/>
                <a:ext cx="1019238" cy="501328"/>
              </a:xfrm>
              <a:custGeom>
                <a:avLst/>
                <a:gdLst>
                  <a:gd name="T0" fmla="*/ 387 w 471"/>
                  <a:gd name="T1" fmla="*/ 226 h 229"/>
                  <a:gd name="T2" fmla="*/ 393 w 471"/>
                  <a:gd name="T3" fmla="*/ 229 h 229"/>
                  <a:gd name="T4" fmla="*/ 471 w 471"/>
                  <a:gd name="T5" fmla="*/ 82 h 229"/>
                  <a:gd name="T6" fmla="*/ 148 w 471"/>
                  <a:gd name="T7" fmla="*/ 82 h 229"/>
                  <a:gd name="T8" fmla="*/ 0 w 471"/>
                  <a:gd name="T9" fmla="*/ 218 h 229"/>
                  <a:gd name="T10" fmla="*/ 387 w 471"/>
                  <a:gd name="T11" fmla="*/ 226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1" h="229">
                    <a:moveTo>
                      <a:pt x="387" y="226"/>
                    </a:moveTo>
                    <a:cubicBezTo>
                      <a:pt x="387" y="226"/>
                      <a:pt x="389" y="227"/>
                      <a:pt x="393" y="229"/>
                    </a:cubicBezTo>
                    <a:cubicBezTo>
                      <a:pt x="410" y="206"/>
                      <a:pt x="452" y="147"/>
                      <a:pt x="471" y="82"/>
                    </a:cubicBezTo>
                    <a:cubicBezTo>
                      <a:pt x="413" y="0"/>
                      <a:pt x="228" y="12"/>
                      <a:pt x="148" y="82"/>
                    </a:cubicBezTo>
                    <a:cubicBezTo>
                      <a:pt x="116" y="111"/>
                      <a:pt x="35" y="186"/>
                      <a:pt x="0" y="218"/>
                    </a:cubicBezTo>
                    <a:cubicBezTo>
                      <a:pt x="205" y="223"/>
                      <a:pt x="387" y="226"/>
                      <a:pt x="387" y="226"/>
                    </a:cubicBezTo>
                    <a:close/>
                  </a:path>
                </a:pathLst>
              </a:custGeom>
              <a:solidFill>
                <a:srgbClr val="8E0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0" name="Freeform 652"/>
              <p:cNvSpPr>
                <a:spLocks/>
              </p:cNvSpPr>
              <p:nvPr/>
            </p:nvSpPr>
            <p:spPr bwMode="auto">
              <a:xfrm>
                <a:off x="3727636" y="2542717"/>
                <a:ext cx="1909585" cy="179112"/>
              </a:xfrm>
              <a:custGeom>
                <a:avLst/>
                <a:gdLst>
                  <a:gd name="T0" fmla="*/ 883 w 883"/>
                  <a:gd name="T1" fmla="*/ 48 h 97"/>
                  <a:gd name="T2" fmla="*/ 842 w 883"/>
                  <a:gd name="T3" fmla="*/ 19 h 97"/>
                  <a:gd name="T4" fmla="*/ 9 w 883"/>
                  <a:gd name="T5" fmla="*/ 0 h 97"/>
                  <a:gd name="T6" fmla="*/ 8 w 883"/>
                  <a:gd name="T7" fmla="*/ 0 h 97"/>
                  <a:gd name="T8" fmla="*/ 0 w 883"/>
                  <a:gd name="T9" fmla="*/ 48 h 97"/>
                  <a:gd name="T10" fmla="*/ 8 w 883"/>
                  <a:gd name="T11" fmla="*/ 97 h 97"/>
                  <a:gd name="T12" fmla="*/ 9 w 883"/>
                  <a:gd name="T13" fmla="*/ 97 h 97"/>
                  <a:gd name="T14" fmla="*/ 842 w 883"/>
                  <a:gd name="T15" fmla="*/ 77 h 97"/>
                  <a:gd name="T16" fmla="*/ 883 w 883"/>
                  <a:gd name="T17" fmla="*/ 4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3" h="97">
                    <a:moveTo>
                      <a:pt x="883" y="48"/>
                    </a:moveTo>
                    <a:cubicBezTo>
                      <a:pt x="883" y="39"/>
                      <a:pt x="842" y="19"/>
                      <a:pt x="842" y="19"/>
                    </a:cubicBezTo>
                    <a:cubicBezTo>
                      <a:pt x="842" y="19"/>
                      <a:pt x="11" y="0"/>
                      <a:pt x="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1"/>
                      <a:pt x="0" y="26"/>
                      <a:pt x="0" y="48"/>
                    </a:cubicBezTo>
                    <a:cubicBezTo>
                      <a:pt x="0" y="71"/>
                      <a:pt x="4" y="95"/>
                      <a:pt x="8" y="97"/>
                    </a:cubicBezTo>
                    <a:cubicBezTo>
                      <a:pt x="9" y="97"/>
                      <a:pt x="9" y="97"/>
                      <a:pt x="9" y="97"/>
                    </a:cubicBezTo>
                    <a:cubicBezTo>
                      <a:pt x="11" y="97"/>
                      <a:pt x="842" y="77"/>
                      <a:pt x="842" y="77"/>
                    </a:cubicBezTo>
                    <a:cubicBezTo>
                      <a:pt x="842" y="77"/>
                      <a:pt x="883" y="58"/>
                      <a:pt x="883" y="48"/>
                    </a:cubicBezTo>
                    <a:close/>
                  </a:path>
                </a:pathLst>
              </a:custGeom>
              <a:gradFill>
                <a:gsLst>
                  <a:gs pos="46000">
                    <a:sysClr val="window" lastClr="FFFFFF">
                      <a:alpha val="30000"/>
                    </a:sysClr>
                  </a:gs>
                  <a:gs pos="0">
                    <a:srgbClr val="FF3E2F">
                      <a:alpha val="0"/>
                    </a:srgbClr>
                  </a:gs>
                  <a:gs pos="100000">
                    <a:srgbClr val="791104">
                      <a:alpha val="0"/>
                    </a:srgbClr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85" name="Freeform 723"/>
            <p:cNvSpPr>
              <a:spLocks/>
            </p:cNvSpPr>
            <p:nvPr/>
          </p:nvSpPr>
          <p:spPr bwMode="auto">
            <a:xfrm>
              <a:off x="3600209" y="3174085"/>
              <a:ext cx="1313582" cy="2120718"/>
            </a:xfrm>
            <a:custGeom>
              <a:avLst/>
              <a:gdLst>
                <a:gd name="T0" fmla="*/ 358 w 607"/>
                <a:gd name="T1" fmla="*/ 23 h 970"/>
                <a:gd name="T2" fmla="*/ 367 w 607"/>
                <a:gd name="T3" fmla="*/ 51 h 970"/>
                <a:gd name="T4" fmla="*/ 327 w 607"/>
                <a:gd name="T5" fmla="*/ 177 h 970"/>
                <a:gd name="T6" fmla="*/ 278 w 607"/>
                <a:gd name="T7" fmla="*/ 122 h 970"/>
                <a:gd name="T8" fmla="*/ 154 w 607"/>
                <a:gd name="T9" fmla="*/ 25 h 970"/>
                <a:gd name="T10" fmla="*/ 43 w 607"/>
                <a:gd name="T11" fmla="*/ 27 h 970"/>
                <a:gd name="T12" fmla="*/ 42 w 607"/>
                <a:gd name="T13" fmla="*/ 28 h 970"/>
                <a:gd name="T14" fmla="*/ 28 w 607"/>
                <a:gd name="T15" fmla="*/ 149 h 970"/>
                <a:gd name="T16" fmla="*/ 184 w 607"/>
                <a:gd name="T17" fmla="*/ 306 h 970"/>
                <a:gd name="T18" fmla="*/ 98 w 607"/>
                <a:gd name="T19" fmla="*/ 560 h 970"/>
                <a:gd name="T20" fmla="*/ 126 w 607"/>
                <a:gd name="T21" fmla="*/ 773 h 970"/>
                <a:gd name="T22" fmla="*/ 231 w 607"/>
                <a:gd name="T23" fmla="*/ 970 h 970"/>
                <a:gd name="T24" fmla="*/ 545 w 607"/>
                <a:gd name="T25" fmla="*/ 796 h 970"/>
                <a:gd name="T26" fmla="*/ 500 w 607"/>
                <a:gd name="T27" fmla="*/ 693 h 970"/>
                <a:gd name="T28" fmla="*/ 489 w 607"/>
                <a:gd name="T29" fmla="*/ 589 h 970"/>
                <a:gd name="T30" fmla="*/ 594 w 607"/>
                <a:gd name="T31" fmla="*/ 170 h 970"/>
                <a:gd name="T32" fmla="*/ 571 w 607"/>
                <a:gd name="T33" fmla="*/ 17 h 970"/>
                <a:gd name="T34" fmla="*/ 358 w 607"/>
                <a:gd name="T35" fmla="*/ 23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07" h="970">
                  <a:moveTo>
                    <a:pt x="358" y="23"/>
                  </a:moveTo>
                  <a:cubicBezTo>
                    <a:pt x="367" y="51"/>
                    <a:pt x="367" y="51"/>
                    <a:pt x="367" y="51"/>
                  </a:cubicBezTo>
                  <a:cubicBezTo>
                    <a:pt x="327" y="177"/>
                    <a:pt x="327" y="177"/>
                    <a:pt x="327" y="177"/>
                  </a:cubicBezTo>
                  <a:cubicBezTo>
                    <a:pt x="278" y="122"/>
                    <a:pt x="278" y="122"/>
                    <a:pt x="278" y="122"/>
                  </a:cubicBezTo>
                  <a:cubicBezTo>
                    <a:pt x="154" y="25"/>
                    <a:pt x="154" y="25"/>
                    <a:pt x="154" y="25"/>
                  </a:cubicBezTo>
                  <a:cubicBezTo>
                    <a:pt x="121" y="0"/>
                    <a:pt x="75" y="1"/>
                    <a:pt x="43" y="27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6" y="58"/>
                    <a:pt x="0" y="112"/>
                    <a:pt x="28" y="149"/>
                  </a:cubicBezTo>
                  <a:cubicBezTo>
                    <a:pt x="184" y="306"/>
                    <a:pt x="184" y="306"/>
                    <a:pt x="184" y="306"/>
                  </a:cubicBezTo>
                  <a:cubicBezTo>
                    <a:pt x="98" y="560"/>
                    <a:pt x="98" y="560"/>
                    <a:pt x="98" y="560"/>
                  </a:cubicBezTo>
                  <a:cubicBezTo>
                    <a:pt x="81" y="624"/>
                    <a:pt x="95" y="715"/>
                    <a:pt x="126" y="773"/>
                  </a:cubicBezTo>
                  <a:cubicBezTo>
                    <a:pt x="231" y="970"/>
                    <a:pt x="231" y="970"/>
                    <a:pt x="231" y="970"/>
                  </a:cubicBezTo>
                  <a:cubicBezTo>
                    <a:pt x="545" y="796"/>
                    <a:pt x="545" y="796"/>
                    <a:pt x="545" y="796"/>
                  </a:cubicBezTo>
                  <a:cubicBezTo>
                    <a:pt x="500" y="693"/>
                    <a:pt x="500" y="693"/>
                    <a:pt x="500" y="693"/>
                  </a:cubicBezTo>
                  <a:cubicBezTo>
                    <a:pt x="486" y="660"/>
                    <a:pt x="482" y="624"/>
                    <a:pt x="489" y="589"/>
                  </a:cubicBezTo>
                  <a:cubicBezTo>
                    <a:pt x="594" y="170"/>
                    <a:pt x="594" y="170"/>
                    <a:pt x="594" y="170"/>
                  </a:cubicBezTo>
                  <a:cubicBezTo>
                    <a:pt x="607" y="120"/>
                    <a:pt x="597" y="61"/>
                    <a:pt x="571" y="17"/>
                  </a:cubicBezTo>
                  <a:lnTo>
                    <a:pt x="358" y="23"/>
                  </a:lnTo>
                  <a:close/>
                </a:path>
              </a:pathLst>
            </a:custGeom>
            <a:solidFill>
              <a:srgbClr val="F8D5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6" name="Freeform 724"/>
            <p:cNvSpPr>
              <a:spLocks/>
            </p:cNvSpPr>
            <p:nvPr/>
          </p:nvSpPr>
          <p:spPr bwMode="auto">
            <a:xfrm>
              <a:off x="3689791" y="3230403"/>
              <a:ext cx="250467" cy="247432"/>
            </a:xfrm>
            <a:custGeom>
              <a:avLst/>
              <a:gdLst>
                <a:gd name="T0" fmla="*/ 83 w 116"/>
                <a:gd name="T1" fmla="*/ 13 h 113"/>
                <a:gd name="T2" fmla="*/ 23 w 116"/>
                <a:gd name="T3" fmla="*/ 14 h 113"/>
                <a:gd name="T4" fmla="*/ 22 w 116"/>
                <a:gd name="T5" fmla="*/ 15 h 113"/>
                <a:gd name="T6" fmla="*/ 15 w 116"/>
                <a:gd name="T7" fmla="*/ 80 h 113"/>
                <a:gd name="T8" fmla="*/ 38 w 116"/>
                <a:gd name="T9" fmla="*/ 104 h 113"/>
                <a:gd name="T10" fmla="*/ 70 w 116"/>
                <a:gd name="T11" fmla="*/ 103 h 113"/>
                <a:gd name="T12" fmla="*/ 107 w 116"/>
                <a:gd name="T13" fmla="*/ 62 h 113"/>
                <a:gd name="T14" fmla="*/ 104 w 116"/>
                <a:gd name="T15" fmla="*/ 30 h 113"/>
                <a:gd name="T16" fmla="*/ 83 w 116"/>
                <a:gd name="T17" fmla="*/ 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113">
                  <a:moveTo>
                    <a:pt x="83" y="13"/>
                  </a:moveTo>
                  <a:cubicBezTo>
                    <a:pt x="65" y="0"/>
                    <a:pt x="40" y="0"/>
                    <a:pt x="23" y="14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3" y="31"/>
                    <a:pt x="0" y="60"/>
                    <a:pt x="15" y="80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47" y="113"/>
                    <a:pt x="62" y="113"/>
                    <a:pt x="70" y="103"/>
                  </a:cubicBezTo>
                  <a:cubicBezTo>
                    <a:pt x="107" y="62"/>
                    <a:pt x="107" y="62"/>
                    <a:pt x="107" y="62"/>
                  </a:cubicBezTo>
                  <a:cubicBezTo>
                    <a:pt x="116" y="53"/>
                    <a:pt x="114" y="38"/>
                    <a:pt x="104" y="30"/>
                  </a:cubicBezTo>
                  <a:lnTo>
                    <a:pt x="8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7" name="矩形 1683"/>
            <p:cNvSpPr/>
            <p:nvPr/>
          </p:nvSpPr>
          <p:spPr>
            <a:xfrm rot="2691279">
              <a:off x="3597134" y="3632580"/>
              <a:ext cx="367644" cy="74617"/>
            </a:xfrm>
            <a:custGeom>
              <a:avLst/>
              <a:gdLst>
                <a:gd name="connsiteX0" fmla="*/ 0 w 621070"/>
                <a:gd name="connsiteY0" fmla="*/ 0 h 114934"/>
                <a:gd name="connsiteX1" fmla="*/ 621070 w 621070"/>
                <a:gd name="connsiteY1" fmla="*/ 0 h 114934"/>
                <a:gd name="connsiteX2" fmla="*/ 621070 w 621070"/>
                <a:gd name="connsiteY2" fmla="*/ 114934 h 114934"/>
                <a:gd name="connsiteX3" fmla="*/ 0 w 621070"/>
                <a:gd name="connsiteY3" fmla="*/ 114934 h 114934"/>
                <a:gd name="connsiteX4" fmla="*/ 0 w 621070"/>
                <a:gd name="connsiteY4" fmla="*/ 0 h 114934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61515 w 661515"/>
                <a:gd name="connsiteY2" fmla="*/ 114934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67"/>
                <a:gd name="connsiteY0" fmla="*/ 0 h 128302"/>
                <a:gd name="connsiteX1" fmla="*/ 661515 w 661567"/>
                <a:gd name="connsiteY1" fmla="*/ 0 h 128302"/>
                <a:gd name="connsiteX2" fmla="*/ 661567 w 661567"/>
                <a:gd name="connsiteY2" fmla="*/ 94729 h 128302"/>
                <a:gd name="connsiteX3" fmla="*/ 0 w 661567"/>
                <a:gd name="connsiteY3" fmla="*/ 128302 h 128302"/>
                <a:gd name="connsiteX4" fmla="*/ 40445 w 661567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515" h="128302">
                  <a:moveTo>
                    <a:pt x="40445" y="0"/>
                  </a:moveTo>
                  <a:lnTo>
                    <a:pt x="661515" y="0"/>
                  </a:lnTo>
                  <a:cubicBezTo>
                    <a:pt x="661532" y="31576"/>
                    <a:pt x="640617" y="63101"/>
                    <a:pt x="619681" y="101361"/>
                  </a:cubicBezTo>
                  <a:lnTo>
                    <a:pt x="0" y="128302"/>
                  </a:lnTo>
                  <a:lnTo>
                    <a:pt x="40445" y="0"/>
                  </a:lnTo>
                  <a:close/>
                </a:path>
              </a:pathLst>
            </a:custGeom>
            <a:gradFill>
              <a:gsLst>
                <a:gs pos="0">
                  <a:srgbClr val="7B480B">
                    <a:alpha val="70000"/>
                  </a:srgbClr>
                </a:gs>
                <a:gs pos="100000">
                  <a:srgbClr val="F8D5AC">
                    <a:alpha val="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188" name="Freeform 725"/>
            <p:cNvSpPr>
              <a:spLocks/>
            </p:cNvSpPr>
            <p:nvPr/>
          </p:nvSpPr>
          <p:spPr bwMode="auto">
            <a:xfrm>
              <a:off x="3490515" y="2626594"/>
              <a:ext cx="259608" cy="87709"/>
            </a:xfrm>
            <a:custGeom>
              <a:avLst/>
              <a:gdLst>
                <a:gd name="T0" fmla="*/ 120 w 120"/>
                <a:gd name="T1" fmla="*/ 0 h 40"/>
                <a:gd name="T2" fmla="*/ 26 w 120"/>
                <a:gd name="T3" fmla="*/ 0 h 40"/>
                <a:gd name="T4" fmla="*/ 0 w 120"/>
                <a:gd name="T5" fmla="*/ 7 h 40"/>
                <a:gd name="T6" fmla="*/ 38 w 120"/>
                <a:gd name="T7" fmla="*/ 40 h 40"/>
                <a:gd name="T8" fmla="*/ 120 w 120"/>
                <a:gd name="T9" fmla="*/ 40 h 40"/>
                <a:gd name="T10" fmla="*/ 120 w 120"/>
                <a:gd name="T1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" h="40">
                  <a:moveTo>
                    <a:pt x="120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7" y="0"/>
                    <a:pt x="8" y="2"/>
                    <a:pt x="0" y="7"/>
                  </a:cubicBezTo>
                  <a:cubicBezTo>
                    <a:pt x="5" y="21"/>
                    <a:pt x="16" y="40"/>
                    <a:pt x="38" y="40"/>
                  </a:cubicBezTo>
                  <a:cubicBezTo>
                    <a:pt x="73" y="40"/>
                    <a:pt x="120" y="40"/>
                    <a:pt x="120" y="40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9" name="Freeform 726"/>
            <p:cNvSpPr>
              <a:spLocks/>
            </p:cNvSpPr>
            <p:nvPr/>
          </p:nvSpPr>
          <p:spPr bwMode="auto">
            <a:xfrm>
              <a:off x="3611178" y="3278412"/>
              <a:ext cx="406781" cy="750607"/>
            </a:xfrm>
            <a:custGeom>
              <a:avLst/>
              <a:gdLst>
                <a:gd name="T0" fmla="*/ 121 w 188"/>
                <a:gd name="T1" fmla="*/ 285 h 343"/>
                <a:gd name="T2" fmla="*/ 144 w 188"/>
                <a:gd name="T3" fmla="*/ 343 h 343"/>
                <a:gd name="T4" fmla="*/ 188 w 188"/>
                <a:gd name="T5" fmla="*/ 240 h 343"/>
                <a:gd name="T6" fmla="*/ 32 w 188"/>
                <a:gd name="T7" fmla="*/ 83 h 343"/>
                <a:gd name="T8" fmla="*/ 20 w 188"/>
                <a:gd name="T9" fmla="*/ 0 h 343"/>
                <a:gd name="T10" fmla="*/ 23 w 188"/>
                <a:gd name="T11" fmla="*/ 101 h 343"/>
                <a:gd name="T12" fmla="*/ 153 w 188"/>
                <a:gd name="T13" fmla="*/ 236 h 343"/>
                <a:gd name="T14" fmla="*/ 121 w 188"/>
                <a:gd name="T15" fmla="*/ 28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343">
                  <a:moveTo>
                    <a:pt x="121" y="285"/>
                  </a:moveTo>
                  <a:cubicBezTo>
                    <a:pt x="122" y="285"/>
                    <a:pt x="143" y="343"/>
                    <a:pt x="144" y="343"/>
                  </a:cubicBezTo>
                  <a:cubicBezTo>
                    <a:pt x="188" y="240"/>
                    <a:pt x="188" y="240"/>
                    <a:pt x="188" y="240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14" y="58"/>
                    <a:pt x="10" y="27"/>
                    <a:pt x="20" y="0"/>
                  </a:cubicBezTo>
                  <a:cubicBezTo>
                    <a:pt x="0" y="30"/>
                    <a:pt x="0" y="71"/>
                    <a:pt x="23" y="101"/>
                  </a:cubicBezTo>
                  <a:cubicBezTo>
                    <a:pt x="153" y="236"/>
                    <a:pt x="153" y="236"/>
                    <a:pt x="153" y="236"/>
                  </a:cubicBezTo>
                  <a:lnTo>
                    <a:pt x="121" y="285"/>
                  </a:lnTo>
                  <a:close/>
                </a:path>
              </a:pathLst>
            </a:custGeom>
            <a:solidFill>
              <a:srgbClr val="DBB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0" name="Freeform 609"/>
            <p:cNvSpPr>
              <a:spLocks/>
            </p:cNvSpPr>
            <p:nvPr/>
          </p:nvSpPr>
          <p:spPr bwMode="auto">
            <a:xfrm>
              <a:off x="4006004" y="4736689"/>
              <a:ext cx="823617" cy="624121"/>
            </a:xfrm>
            <a:custGeom>
              <a:avLst/>
              <a:gdLst>
                <a:gd name="T0" fmla="*/ 381 w 381"/>
                <a:gd name="T1" fmla="*/ 112 h 286"/>
                <a:gd name="T2" fmla="*/ 336 w 381"/>
                <a:gd name="T3" fmla="*/ 9 h 286"/>
                <a:gd name="T4" fmla="*/ 0 w 381"/>
                <a:gd name="T5" fmla="*/ 160 h 286"/>
                <a:gd name="T6" fmla="*/ 67 w 381"/>
                <a:gd name="T7" fmla="*/ 286 h 286"/>
                <a:gd name="T8" fmla="*/ 381 w 381"/>
                <a:gd name="T9" fmla="*/ 112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" h="286">
                  <a:moveTo>
                    <a:pt x="381" y="112"/>
                  </a:moveTo>
                  <a:cubicBezTo>
                    <a:pt x="336" y="9"/>
                    <a:pt x="336" y="9"/>
                    <a:pt x="336" y="9"/>
                  </a:cubicBezTo>
                  <a:cubicBezTo>
                    <a:pt x="332" y="0"/>
                    <a:pt x="0" y="160"/>
                    <a:pt x="0" y="160"/>
                  </a:cubicBezTo>
                  <a:cubicBezTo>
                    <a:pt x="67" y="286"/>
                    <a:pt x="67" y="286"/>
                    <a:pt x="67" y="286"/>
                  </a:cubicBezTo>
                  <a:lnTo>
                    <a:pt x="381" y="112"/>
                  </a:lnTo>
                  <a:close/>
                </a:path>
              </a:pathLst>
            </a:custGeom>
            <a:solidFill>
              <a:srgbClr val="ECC0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1" name="Freeform 610"/>
            <p:cNvSpPr>
              <a:spLocks/>
            </p:cNvSpPr>
            <p:nvPr/>
          </p:nvSpPr>
          <p:spPr bwMode="auto">
            <a:xfrm>
              <a:off x="3906365" y="4730227"/>
              <a:ext cx="1374827" cy="1484595"/>
            </a:xfrm>
            <a:custGeom>
              <a:avLst/>
              <a:gdLst>
                <a:gd name="T0" fmla="*/ 0 w 1504"/>
                <a:gd name="T1" fmla="*/ 508 h 1608"/>
                <a:gd name="T2" fmla="*/ 929 w 1504"/>
                <a:gd name="T3" fmla="*/ 0 h 1608"/>
                <a:gd name="T4" fmla="*/ 1504 w 1504"/>
                <a:gd name="T5" fmla="*/ 1121 h 1608"/>
                <a:gd name="T6" fmla="*/ 575 w 1504"/>
                <a:gd name="T7" fmla="*/ 1608 h 1608"/>
                <a:gd name="T8" fmla="*/ 0 w 1504"/>
                <a:gd name="T9" fmla="*/ 508 h 1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4" h="1608">
                  <a:moveTo>
                    <a:pt x="0" y="508"/>
                  </a:moveTo>
                  <a:lnTo>
                    <a:pt x="929" y="0"/>
                  </a:lnTo>
                  <a:lnTo>
                    <a:pt x="1504" y="1121"/>
                  </a:lnTo>
                  <a:lnTo>
                    <a:pt x="575" y="1608"/>
                  </a:lnTo>
                  <a:lnTo>
                    <a:pt x="0" y="5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2" name="Freeform 612"/>
            <p:cNvSpPr>
              <a:spLocks/>
            </p:cNvSpPr>
            <p:nvPr/>
          </p:nvSpPr>
          <p:spPr bwMode="auto">
            <a:xfrm>
              <a:off x="3995034" y="5037671"/>
              <a:ext cx="825446" cy="625044"/>
            </a:xfrm>
            <a:custGeom>
              <a:avLst/>
              <a:gdLst>
                <a:gd name="T0" fmla="*/ 382 w 382"/>
                <a:gd name="T1" fmla="*/ 112 h 286"/>
                <a:gd name="T2" fmla="*/ 337 w 382"/>
                <a:gd name="T3" fmla="*/ 9 h 286"/>
                <a:gd name="T4" fmla="*/ 0 w 382"/>
                <a:gd name="T5" fmla="*/ 159 h 286"/>
                <a:gd name="T6" fmla="*/ 68 w 382"/>
                <a:gd name="T7" fmla="*/ 286 h 286"/>
                <a:gd name="T8" fmla="*/ 382 w 382"/>
                <a:gd name="T9" fmla="*/ 112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286">
                  <a:moveTo>
                    <a:pt x="382" y="112"/>
                  </a:moveTo>
                  <a:cubicBezTo>
                    <a:pt x="337" y="9"/>
                    <a:pt x="337" y="9"/>
                    <a:pt x="337" y="9"/>
                  </a:cubicBezTo>
                  <a:cubicBezTo>
                    <a:pt x="333" y="0"/>
                    <a:pt x="0" y="159"/>
                    <a:pt x="0" y="159"/>
                  </a:cubicBezTo>
                  <a:cubicBezTo>
                    <a:pt x="68" y="286"/>
                    <a:pt x="68" y="286"/>
                    <a:pt x="68" y="286"/>
                  </a:cubicBezTo>
                  <a:lnTo>
                    <a:pt x="382" y="112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3" name="Freeform 613"/>
            <p:cNvSpPr>
              <a:spLocks/>
            </p:cNvSpPr>
            <p:nvPr/>
          </p:nvSpPr>
          <p:spPr bwMode="auto">
            <a:xfrm>
              <a:off x="3953900" y="4941652"/>
              <a:ext cx="1508288" cy="1633239"/>
            </a:xfrm>
            <a:custGeom>
              <a:avLst/>
              <a:gdLst>
                <a:gd name="T0" fmla="*/ 0 w 1650"/>
                <a:gd name="T1" fmla="*/ 558 h 1769"/>
                <a:gd name="T2" fmla="*/ 1019 w 1650"/>
                <a:gd name="T3" fmla="*/ 0 h 1769"/>
                <a:gd name="T4" fmla="*/ 1650 w 1650"/>
                <a:gd name="T5" fmla="*/ 1232 h 1769"/>
                <a:gd name="T6" fmla="*/ 631 w 1650"/>
                <a:gd name="T7" fmla="*/ 1769 h 1769"/>
                <a:gd name="T8" fmla="*/ 0 w 1650"/>
                <a:gd name="T9" fmla="*/ 558 h 1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0" h="1769">
                  <a:moveTo>
                    <a:pt x="0" y="558"/>
                  </a:moveTo>
                  <a:lnTo>
                    <a:pt x="1019" y="0"/>
                  </a:lnTo>
                  <a:lnTo>
                    <a:pt x="1650" y="1232"/>
                  </a:lnTo>
                  <a:lnTo>
                    <a:pt x="631" y="1769"/>
                  </a:lnTo>
                  <a:lnTo>
                    <a:pt x="0" y="558"/>
                  </a:lnTo>
                  <a:close/>
                </a:path>
              </a:pathLst>
            </a:custGeom>
            <a:solidFill>
              <a:srgbClr val="5555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4" name="Freeform 614"/>
            <p:cNvSpPr>
              <a:spLocks noEditPoints="1"/>
            </p:cNvSpPr>
            <p:nvPr/>
          </p:nvSpPr>
          <p:spPr bwMode="auto">
            <a:xfrm>
              <a:off x="4085532" y="5469754"/>
              <a:ext cx="107865" cy="109868"/>
            </a:xfrm>
            <a:custGeom>
              <a:avLst/>
              <a:gdLst>
                <a:gd name="T0" fmla="*/ 25 w 50"/>
                <a:gd name="T1" fmla="*/ 0 h 50"/>
                <a:gd name="T2" fmla="*/ 0 w 50"/>
                <a:gd name="T3" fmla="*/ 25 h 50"/>
                <a:gd name="T4" fmla="*/ 25 w 50"/>
                <a:gd name="T5" fmla="*/ 50 h 50"/>
                <a:gd name="T6" fmla="*/ 50 w 50"/>
                <a:gd name="T7" fmla="*/ 25 h 50"/>
                <a:gd name="T8" fmla="*/ 25 w 50"/>
                <a:gd name="T9" fmla="*/ 0 h 50"/>
                <a:gd name="T10" fmla="*/ 36 w 50"/>
                <a:gd name="T11" fmla="*/ 37 h 50"/>
                <a:gd name="T12" fmla="*/ 25 w 50"/>
                <a:gd name="T13" fmla="*/ 41 h 50"/>
                <a:gd name="T14" fmla="*/ 14 w 50"/>
                <a:gd name="T15" fmla="*/ 37 h 50"/>
                <a:gd name="T16" fmla="*/ 9 w 50"/>
                <a:gd name="T17" fmla="*/ 25 h 50"/>
                <a:gd name="T18" fmla="*/ 14 w 50"/>
                <a:gd name="T19" fmla="*/ 14 h 50"/>
                <a:gd name="T20" fmla="*/ 25 w 50"/>
                <a:gd name="T21" fmla="*/ 9 h 50"/>
                <a:gd name="T22" fmla="*/ 36 w 50"/>
                <a:gd name="T23" fmla="*/ 14 h 50"/>
                <a:gd name="T24" fmla="*/ 41 w 50"/>
                <a:gd name="T25" fmla="*/ 25 h 50"/>
                <a:gd name="T26" fmla="*/ 36 w 50"/>
                <a:gd name="T27" fmla="*/ 3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50">
                  <a:moveTo>
                    <a:pt x="25" y="0"/>
                  </a:moveTo>
                  <a:cubicBezTo>
                    <a:pt x="11" y="0"/>
                    <a:pt x="0" y="11"/>
                    <a:pt x="0" y="25"/>
                  </a:cubicBezTo>
                  <a:cubicBezTo>
                    <a:pt x="0" y="39"/>
                    <a:pt x="11" y="50"/>
                    <a:pt x="25" y="50"/>
                  </a:cubicBezTo>
                  <a:cubicBezTo>
                    <a:pt x="39" y="50"/>
                    <a:pt x="50" y="39"/>
                    <a:pt x="50" y="25"/>
                  </a:cubicBezTo>
                  <a:cubicBezTo>
                    <a:pt x="50" y="11"/>
                    <a:pt x="39" y="0"/>
                    <a:pt x="25" y="0"/>
                  </a:cubicBezTo>
                  <a:close/>
                  <a:moveTo>
                    <a:pt x="36" y="37"/>
                  </a:moveTo>
                  <a:cubicBezTo>
                    <a:pt x="33" y="40"/>
                    <a:pt x="29" y="41"/>
                    <a:pt x="25" y="41"/>
                  </a:cubicBezTo>
                  <a:cubicBezTo>
                    <a:pt x="20" y="41"/>
                    <a:pt x="16" y="40"/>
                    <a:pt x="14" y="37"/>
                  </a:cubicBezTo>
                  <a:cubicBezTo>
                    <a:pt x="11" y="34"/>
                    <a:pt x="9" y="30"/>
                    <a:pt x="9" y="25"/>
                  </a:cubicBezTo>
                  <a:cubicBezTo>
                    <a:pt x="9" y="21"/>
                    <a:pt x="11" y="17"/>
                    <a:pt x="14" y="14"/>
                  </a:cubicBezTo>
                  <a:cubicBezTo>
                    <a:pt x="16" y="11"/>
                    <a:pt x="20" y="9"/>
                    <a:pt x="25" y="9"/>
                  </a:cubicBezTo>
                  <a:cubicBezTo>
                    <a:pt x="29" y="9"/>
                    <a:pt x="33" y="11"/>
                    <a:pt x="36" y="14"/>
                  </a:cubicBezTo>
                  <a:cubicBezTo>
                    <a:pt x="39" y="17"/>
                    <a:pt x="41" y="21"/>
                    <a:pt x="41" y="25"/>
                  </a:cubicBezTo>
                  <a:cubicBezTo>
                    <a:pt x="41" y="30"/>
                    <a:pt x="39" y="34"/>
                    <a:pt x="36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5" name="矩形 1683"/>
            <p:cNvSpPr/>
            <p:nvPr/>
          </p:nvSpPr>
          <p:spPr>
            <a:xfrm rot="19988958">
              <a:off x="3433811" y="3592213"/>
              <a:ext cx="291776" cy="72101"/>
            </a:xfrm>
            <a:custGeom>
              <a:avLst/>
              <a:gdLst>
                <a:gd name="connsiteX0" fmla="*/ 0 w 621070"/>
                <a:gd name="connsiteY0" fmla="*/ 0 h 114934"/>
                <a:gd name="connsiteX1" fmla="*/ 621070 w 621070"/>
                <a:gd name="connsiteY1" fmla="*/ 0 h 114934"/>
                <a:gd name="connsiteX2" fmla="*/ 621070 w 621070"/>
                <a:gd name="connsiteY2" fmla="*/ 114934 h 114934"/>
                <a:gd name="connsiteX3" fmla="*/ 0 w 621070"/>
                <a:gd name="connsiteY3" fmla="*/ 114934 h 114934"/>
                <a:gd name="connsiteX4" fmla="*/ 0 w 621070"/>
                <a:gd name="connsiteY4" fmla="*/ 0 h 114934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61515 w 661515"/>
                <a:gd name="connsiteY2" fmla="*/ 114934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67"/>
                <a:gd name="connsiteY0" fmla="*/ 0 h 128302"/>
                <a:gd name="connsiteX1" fmla="*/ 661515 w 661567"/>
                <a:gd name="connsiteY1" fmla="*/ 0 h 128302"/>
                <a:gd name="connsiteX2" fmla="*/ 661567 w 661567"/>
                <a:gd name="connsiteY2" fmla="*/ 94729 h 128302"/>
                <a:gd name="connsiteX3" fmla="*/ 0 w 661567"/>
                <a:gd name="connsiteY3" fmla="*/ 128302 h 128302"/>
                <a:gd name="connsiteX4" fmla="*/ 40445 w 661567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40445 w 661515"/>
                <a:gd name="connsiteY0" fmla="*/ 0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40445 w 661515"/>
                <a:gd name="connsiteY4" fmla="*/ 0 h 128302"/>
                <a:gd name="connsiteX0" fmla="*/ 101873 w 661515"/>
                <a:gd name="connsiteY0" fmla="*/ 4487 h 128302"/>
                <a:gd name="connsiteX1" fmla="*/ 661515 w 661515"/>
                <a:gd name="connsiteY1" fmla="*/ 0 h 128302"/>
                <a:gd name="connsiteX2" fmla="*/ 619681 w 661515"/>
                <a:gd name="connsiteY2" fmla="*/ 101361 h 128302"/>
                <a:gd name="connsiteX3" fmla="*/ 0 w 661515"/>
                <a:gd name="connsiteY3" fmla="*/ 128302 h 128302"/>
                <a:gd name="connsiteX4" fmla="*/ 101873 w 661515"/>
                <a:gd name="connsiteY4" fmla="*/ 4487 h 128302"/>
                <a:gd name="connsiteX0" fmla="*/ 120424 w 680066"/>
                <a:gd name="connsiteY0" fmla="*/ 4487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20424 w 680066"/>
                <a:gd name="connsiteY4" fmla="*/ 4487 h 123974"/>
                <a:gd name="connsiteX0" fmla="*/ 120424 w 680066"/>
                <a:gd name="connsiteY0" fmla="*/ 4487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20424 w 680066"/>
                <a:gd name="connsiteY4" fmla="*/ 4487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  <a:gd name="connsiteX0" fmla="*/ 153269 w 680066"/>
                <a:gd name="connsiteY0" fmla="*/ 8868 h 123974"/>
                <a:gd name="connsiteX1" fmla="*/ 680066 w 680066"/>
                <a:gd name="connsiteY1" fmla="*/ 0 h 123974"/>
                <a:gd name="connsiteX2" fmla="*/ 638232 w 680066"/>
                <a:gd name="connsiteY2" fmla="*/ 101361 h 123974"/>
                <a:gd name="connsiteX3" fmla="*/ 0 w 680066"/>
                <a:gd name="connsiteY3" fmla="*/ 123974 h 123974"/>
                <a:gd name="connsiteX4" fmla="*/ 153269 w 680066"/>
                <a:gd name="connsiteY4" fmla="*/ 8868 h 12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066" h="123974">
                  <a:moveTo>
                    <a:pt x="153269" y="8868"/>
                  </a:moveTo>
                  <a:lnTo>
                    <a:pt x="680066" y="0"/>
                  </a:lnTo>
                  <a:cubicBezTo>
                    <a:pt x="680083" y="31576"/>
                    <a:pt x="659168" y="63101"/>
                    <a:pt x="638232" y="101361"/>
                  </a:cubicBezTo>
                  <a:lnTo>
                    <a:pt x="0" y="123974"/>
                  </a:lnTo>
                  <a:cubicBezTo>
                    <a:pt x="10042" y="96813"/>
                    <a:pt x="75955" y="50688"/>
                    <a:pt x="153269" y="8868"/>
                  </a:cubicBezTo>
                  <a:close/>
                </a:path>
              </a:pathLst>
            </a:custGeom>
            <a:gradFill>
              <a:gsLst>
                <a:gs pos="0">
                  <a:srgbClr val="7B480B">
                    <a:alpha val="70000"/>
                  </a:srgbClr>
                </a:gs>
                <a:gs pos="100000">
                  <a:srgbClr val="F8D5AC">
                    <a:alpha val="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pic>
          <p:nvPicPr>
            <p:cNvPr id="196" name="图片 484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7676540" y="2115768"/>
              <a:ext cx="688210" cy="119039"/>
            </a:xfrm>
            <a:prstGeom prst="rect">
              <a:avLst/>
            </a:prstGeom>
          </p:spPr>
        </p:pic>
        <p:pic>
          <p:nvPicPr>
            <p:cNvPr id="197" name="图片 485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6126252" y="3058132"/>
              <a:ext cx="4209032" cy="281736"/>
            </a:xfrm>
            <a:prstGeom prst="rect">
              <a:avLst/>
            </a:prstGeom>
          </p:spPr>
        </p:pic>
      </p:grpSp>
      <p:grpSp>
        <p:nvGrpSpPr>
          <p:cNvPr id="245" name="Group 887"/>
          <p:cNvGrpSpPr>
            <a:grpSpLocks noChangeAspect="1"/>
          </p:cNvGrpSpPr>
          <p:nvPr/>
        </p:nvGrpSpPr>
        <p:grpSpPr bwMode="auto">
          <a:xfrm>
            <a:off x="6665734" y="3447950"/>
            <a:ext cx="200050" cy="248843"/>
            <a:chOff x="5971" y="2553"/>
            <a:chExt cx="246" cy="306"/>
          </a:xfrm>
          <a:solidFill>
            <a:sysClr val="window" lastClr="FFFFFF"/>
          </a:solidFill>
          <a:effectLst>
            <a:reflection blurRad="6350" stA="50000" endA="300" endPos="40000" dir="5400000" sy="-100000" algn="bl" rotWithShape="0"/>
          </a:effectLst>
        </p:grpSpPr>
        <p:sp>
          <p:nvSpPr>
            <p:cNvPr id="246" name="Freeform 889"/>
            <p:cNvSpPr>
              <a:spLocks/>
            </p:cNvSpPr>
            <p:nvPr/>
          </p:nvSpPr>
          <p:spPr bwMode="auto">
            <a:xfrm>
              <a:off x="5971" y="2715"/>
              <a:ext cx="246" cy="144"/>
            </a:xfrm>
            <a:custGeom>
              <a:avLst/>
              <a:gdLst>
                <a:gd name="T0" fmla="*/ 66 w 101"/>
                <a:gd name="T1" fmla="*/ 0 h 60"/>
                <a:gd name="T2" fmla="*/ 58 w 101"/>
                <a:gd name="T3" fmla="*/ 38 h 60"/>
                <a:gd name="T4" fmla="*/ 54 w 101"/>
                <a:gd name="T5" fmla="*/ 12 h 60"/>
                <a:gd name="T6" fmla="*/ 56 w 101"/>
                <a:gd name="T7" fmla="*/ 6 h 60"/>
                <a:gd name="T8" fmla="*/ 52 w 101"/>
                <a:gd name="T9" fmla="*/ 2 h 60"/>
                <a:gd name="T10" fmla="*/ 51 w 101"/>
                <a:gd name="T11" fmla="*/ 2 h 60"/>
                <a:gd name="T12" fmla="*/ 50 w 101"/>
                <a:gd name="T13" fmla="*/ 2 h 60"/>
                <a:gd name="T14" fmla="*/ 49 w 101"/>
                <a:gd name="T15" fmla="*/ 2 h 60"/>
                <a:gd name="T16" fmla="*/ 45 w 101"/>
                <a:gd name="T17" fmla="*/ 6 h 60"/>
                <a:gd name="T18" fmla="*/ 47 w 101"/>
                <a:gd name="T19" fmla="*/ 12 h 60"/>
                <a:gd name="T20" fmla="*/ 43 w 101"/>
                <a:gd name="T21" fmla="*/ 38 h 60"/>
                <a:gd name="T22" fmla="*/ 35 w 101"/>
                <a:gd name="T23" fmla="*/ 0 h 60"/>
                <a:gd name="T24" fmla="*/ 35 w 101"/>
                <a:gd name="T25" fmla="*/ 0 h 60"/>
                <a:gd name="T26" fmla="*/ 34 w 101"/>
                <a:gd name="T27" fmla="*/ 0 h 60"/>
                <a:gd name="T28" fmla="*/ 8 w 101"/>
                <a:gd name="T29" fmla="*/ 10 h 60"/>
                <a:gd name="T30" fmla="*/ 0 w 101"/>
                <a:gd name="T31" fmla="*/ 32 h 60"/>
                <a:gd name="T32" fmla="*/ 0 w 101"/>
                <a:gd name="T33" fmla="*/ 56 h 60"/>
                <a:gd name="T34" fmla="*/ 16 w 101"/>
                <a:gd name="T35" fmla="*/ 59 h 60"/>
                <a:gd name="T36" fmla="*/ 16 w 101"/>
                <a:gd name="T37" fmla="*/ 38 h 60"/>
                <a:gd name="T38" fmla="*/ 20 w 101"/>
                <a:gd name="T39" fmla="*/ 30 h 60"/>
                <a:gd name="T40" fmla="*/ 20 w 101"/>
                <a:gd name="T41" fmla="*/ 59 h 60"/>
                <a:gd name="T42" fmla="*/ 51 w 101"/>
                <a:gd name="T43" fmla="*/ 60 h 60"/>
                <a:gd name="T44" fmla="*/ 80 w 101"/>
                <a:gd name="T45" fmla="*/ 59 h 60"/>
                <a:gd name="T46" fmla="*/ 80 w 101"/>
                <a:gd name="T47" fmla="*/ 30 h 60"/>
                <a:gd name="T48" fmla="*/ 85 w 101"/>
                <a:gd name="T49" fmla="*/ 38 h 60"/>
                <a:gd name="T50" fmla="*/ 85 w 101"/>
                <a:gd name="T51" fmla="*/ 58 h 60"/>
                <a:gd name="T52" fmla="*/ 101 w 101"/>
                <a:gd name="T53" fmla="*/ 56 h 60"/>
                <a:gd name="T54" fmla="*/ 101 w 101"/>
                <a:gd name="T55" fmla="*/ 32 h 60"/>
                <a:gd name="T56" fmla="*/ 93 w 101"/>
                <a:gd name="T57" fmla="*/ 10 h 60"/>
                <a:gd name="T58" fmla="*/ 67 w 101"/>
                <a:gd name="T59" fmla="*/ 0 h 60"/>
                <a:gd name="T60" fmla="*/ 66 w 101"/>
                <a:gd name="T61" fmla="*/ 0 h 60"/>
                <a:gd name="T62" fmla="*/ 66 w 101"/>
                <a:gd name="T6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1" h="60">
                  <a:moveTo>
                    <a:pt x="66" y="0"/>
                  </a:moveTo>
                  <a:cubicBezTo>
                    <a:pt x="66" y="5"/>
                    <a:pt x="58" y="38"/>
                    <a:pt x="58" y="38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8"/>
                    <a:pt x="35" y="5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9" y="1"/>
                    <a:pt x="15" y="6"/>
                    <a:pt x="8" y="10"/>
                  </a:cubicBezTo>
                  <a:cubicBezTo>
                    <a:pt x="6" y="12"/>
                    <a:pt x="1" y="17"/>
                    <a:pt x="0" y="32"/>
                  </a:cubicBezTo>
                  <a:cubicBezTo>
                    <a:pt x="0" y="34"/>
                    <a:pt x="0" y="47"/>
                    <a:pt x="0" y="56"/>
                  </a:cubicBezTo>
                  <a:cubicBezTo>
                    <a:pt x="6" y="57"/>
                    <a:pt x="9" y="58"/>
                    <a:pt x="16" y="59"/>
                  </a:cubicBezTo>
                  <a:cubicBezTo>
                    <a:pt x="16" y="51"/>
                    <a:pt x="16" y="40"/>
                    <a:pt x="16" y="38"/>
                  </a:cubicBezTo>
                  <a:cubicBezTo>
                    <a:pt x="16" y="35"/>
                    <a:pt x="19" y="32"/>
                    <a:pt x="20" y="30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9" y="59"/>
                    <a:pt x="41" y="60"/>
                    <a:pt x="51" y="60"/>
                  </a:cubicBezTo>
                  <a:cubicBezTo>
                    <a:pt x="60" y="60"/>
                    <a:pt x="71" y="59"/>
                    <a:pt x="80" y="59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2" y="32"/>
                    <a:pt x="85" y="34"/>
                    <a:pt x="85" y="38"/>
                  </a:cubicBezTo>
                  <a:cubicBezTo>
                    <a:pt x="85" y="40"/>
                    <a:pt x="85" y="51"/>
                    <a:pt x="85" y="58"/>
                  </a:cubicBezTo>
                  <a:cubicBezTo>
                    <a:pt x="92" y="58"/>
                    <a:pt x="95" y="57"/>
                    <a:pt x="101" y="56"/>
                  </a:cubicBezTo>
                  <a:cubicBezTo>
                    <a:pt x="101" y="47"/>
                    <a:pt x="101" y="34"/>
                    <a:pt x="101" y="32"/>
                  </a:cubicBezTo>
                  <a:cubicBezTo>
                    <a:pt x="100" y="17"/>
                    <a:pt x="95" y="12"/>
                    <a:pt x="93" y="10"/>
                  </a:cubicBezTo>
                  <a:cubicBezTo>
                    <a:pt x="86" y="6"/>
                    <a:pt x="72" y="1"/>
                    <a:pt x="67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6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47" name="Freeform 890"/>
            <p:cNvSpPr>
              <a:spLocks/>
            </p:cNvSpPr>
            <p:nvPr/>
          </p:nvSpPr>
          <p:spPr bwMode="auto">
            <a:xfrm>
              <a:off x="6032" y="2553"/>
              <a:ext cx="124" cy="147"/>
            </a:xfrm>
            <a:custGeom>
              <a:avLst/>
              <a:gdLst>
                <a:gd name="T0" fmla="*/ 26 w 51"/>
                <a:gd name="T1" fmla="*/ 0 h 61"/>
                <a:gd name="T2" fmla="*/ 4 w 51"/>
                <a:gd name="T3" fmla="*/ 25 h 61"/>
                <a:gd name="T4" fmla="*/ 0 w 51"/>
                <a:gd name="T5" fmla="*/ 30 h 61"/>
                <a:gd name="T6" fmla="*/ 5 w 51"/>
                <a:gd name="T7" fmla="*/ 40 h 61"/>
                <a:gd name="T8" fmla="*/ 26 w 51"/>
                <a:gd name="T9" fmla="*/ 61 h 61"/>
                <a:gd name="T10" fmla="*/ 46 w 51"/>
                <a:gd name="T11" fmla="*/ 39 h 61"/>
                <a:gd name="T12" fmla="*/ 51 w 51"/>
                <a:gd name="T13" fmla="*/ 30 h 61"/>
                <a:gd name="T14" fmla="*/ 48 w 51"/>
                <a:gd name="T15" fmla="*/ 25 h 61"/>
                <a:gd name="T16" fmla="*/ 26 w 51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61">
                  <a:moveTo>
                    <a:pt x="26" y="0"/>
                  </a:moveTo>
                  <a:cubicBezTo>
                    <a:pt x="13" y="0"/>
                    <a:pt x="4" y="11"/>
                    <a:pt x="4" y="25"/>
                  </a:cubicBezTo>
                  <a:cubicBezTo>
                    <a:pt x="2" y="26"/>
                    <a:pt x="0" y="27"/>
                    <a:pt x="0" y="30"/>
                  </a:cubicBezTo>
                  <a:cubicBezTo>
                    <a:pt x="0" y="33"/>
                    <a:pt x="2" y="39"/>
                    <a:pt x="5" y="40"/>
                  </a:cubicBezTo>
                  <a:cubicBezTo>
                    <a:pt x="8" y="51"/>
                    <a:pt x="15" y="61"/>
                    <a:pt x="26" y="61"/>
                  </a:cubicBezTo>
                  <a:cubicBezTo>
                    <a:pt x="37" y="61"/>
                    <a:pt x="44" y="51"/>
                    <a:pt x="46" y="39"/>
                  </a:cubicBezTo>
                  <a:cubicBezTo>
                    <a:pt x="50" y="38"/>
                    <a:pt x="51" y="33"/>
                    <a:pt x="51" y="30"/>
                  </a:cubicBezTo>
                  <a:cubicBezTo>
                    <a:pt x="51" y="27"/>
                    <a:pt x="50" y="26"/>
                    <a:pt x="48" y="25"/>
                  </a:cubicBezTo>
                  <a:cubicBezTo>
                    <a:pt x="47" y="11"/>
                    <a:pt x="39" y="0"/>
                    <a:pt x="2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48" name="Group 893"/>
          <p:cNvGrpSpPr>
            <a:grpSpLocks noChangeAspect="1"/>
          </p:cNvGrpSpPr>
          <p:nvPr/>
        </p:nvGrpSpPr>
        <p:grpSpPr bwMode="auto">
          <a:xfrm>
            <a:off x="6657269" y="2768901"/>
            <a:ext cx="217131" cy="216317"/>
            <a:chOff x="6356" y="2576"/>
            <a:chExt cx="267" cy="266"/>
          </a:xfrm>
          <a:solidFill>
            <a:sysClr val="window" lastClr="FFFFFF"/>
          </a:solidFill>
          <a:effectLst>
            <a:reflection blurRad="6350" stA="50000" endA="300" endPos="40000" dir="5400000" sy="-100000" algn="bl" rotWithShape="0"/>
          </a:effectLst>
        </p:grpSpPr>
        <p:sp>
          <p:nvSpPr>
            <p:cNvPr id="249" name="Freeform 896"/>
            <p:cNvSpPr>
              <a:spLocks noEditPoints="1"/>
            </p:cNvSpPr>
            <p:nvPr/>
          </p:nvSpPr>
          <p:spPr bwMode="auto">
            <a:xfrm>
              <a:off x="6356" y="2576"/>
              <a:ext cx="267" cy="266"/>
            </a:xfrm>
            <a:custGeom>
              <a:avLst/>
              <a:gdLst>
                <a:gd name="T0" fmla="*/ 55 w 110"/>
                <a:gd name="T1" fmla="*/ 0 h 111"/>
                <a:gd name="T2" fmla="*/ 0 w 110"/>
                <a:gd name="T3" fmla="*/ 56 h 111"/>
                <a:gd name="T4" fmla="*/ 55 w 110"/>
                <a:gd name="T5" fmla="*/ 111 h 111"/>
                <a:gd name="T6" fmla="*/ 110 w 110"/>
                <a:gd name="T7" fmla="*/ 56 h 111"/>
                <a:gd name="T8" fmla="*/ 55 w 110"/>
                <a:gd name="T9" fmla="*/ 0 h 111"/>
                <a:gd name="T10" fmla="*/ 55 w 110"/>
                <a:gd name="T11" fmla="*/ 100 h 111"/>
                <a:gd name="T12" fmla="*/ 10 w 110"/>
                <a:gd name="T13" fmla="*/ 56 h 111"/>
                <a:gd name="T14" fmla="*/ 55 w 110"/>
                <a:gd name="T15" fmla="*/ 11 h 111"/>
                <a:gd name="T16" fmla="*/ 100 w 110"/>
                <a:gd name="T17" fmla="*/ 56 h 111"/>
                <a:gd name="T18" fmla="*/ 55 w 110"/>
                <a:gd name="T19" fmla="*/ 10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11">
                  <a:moveTo>
                    <a:pt x="55" y="0"/>
                  </a:moveTo>
                  <a:cubicBezTo>
                    <a:pt x="25" y="0"/>
                    <a:pt x="0" y="25"/>
                    <a:pt x="0" y="56"/>
                  </a:cubicBezTo>
                  <a:cubicBezTo>
                    <a:pt x="0" y="86"/>
                    <a:pt x="25" y="111"/>
                    <a:pt x="55" y="111"/>
                  </a:cubicBezTo>
                  <a:cubicBezTo>
                    <a:pt x="86" y="111"/>
                    <a:pt x="110" y="86"/>
                    <a:pt x="110" y="56"/>
                  </a:cubicBezTo>
                  <a:cubicBezTo>
                    <a:pt x="110" y="25"/>
                    <a:pt x="86" y="0"/>
                    <a:pt x="55" y="0"/>
                  </a:cubicBezTo>
                  <a:close/>
                  <a:moveTo>
                    <a:pt x="55" y="100"/>
                  </a:moveTo>
                  <a:cubicBezTo>
                    <a:pt x="30" y="100"/>
                    <a:pt x="10" y="80"/>
                    <a:pt x="10" y="56"/>
                  </a:cubicBezTo>
                  <a:cubicBezTo>
                    <a:pt x="10" y="31"/>
                    <a:pt x="30" y="11"/>
                    <a:pt x="55" y="11"/>
                  </a:cubicBezTo>
                  <a:cubicBezTo>
                    <a:pt x="80" y="11"/>
                    <a:pt x="100" y="31"/>
                    <a:pt x="100" y="56"/>
                  </a:cubicBezTo>
                  <a:cubicBezTo>
                    <a:pt x="100" y="80"/>
                    <a:pt x="80" y="100"/>
                    <a:pt x="55" y="1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50" name="Freeform 897"/>
            <p:cNvSpPr>
              <a:spLocks/>
            </p:cNvSpPr>
            <p:nvPr/>
          </p:nvSpPr>
          <p:spPr bwMode="auto">
            <a:xfrm>
              <a:off x="6480" y="2605"/>
              <a:ext cx="19" cy="24"/>
            </a:xfrm>
            <a:custGeom>
              <a:avLst/>
              <a:gdLst>
                <a:gd name="T0" fmla="*/ 4 w 8"/>
                <a:gd name="T1" fmla="*/ 10 h 10"/>
                <a:gd name="T2" fmla="*/ 4 w 8"/>
                <a:gd name="T3" fmla="*/ 10 h 10"/>
                <a:gd name="T4" fmla="*/ 8 w 8"/>
                <a:gd name="T5" fmla="*/ 7 h 10"/>
                <a:gd name="T6" fmla="*/ 8 w 8"/>
                <a:gd name="T7" fmla="*/ 1 h 10"/>
                <a:gd name="T8" fmla="*/ 4 w 8"/>
                <a:gd name="T9" fmla="*/ 0 h 10"/>
                <a:gd name="T10" fmla="*/ 0 w 8"/>
                <a:gd name="T11" fmla="*/ 1 h 10"/>
                <a:gd name="T12" fmla="*/ 0 w 8"/>
                <a:gd name="T13" fmla="*/ 7 h 10"/>
                <a:gd name="T14" fmla="*/ 4 w 8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6" y="10"/>
                    <a:pt x="8" y="9"/>
                    <a:pt x="8" y="7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5" y="0"/>
                    <a:pt x="4" y="0"/>
                  </a:cubicBezTo>
                  <a:cubicBezTo>
                    <a:pt x="3" y="0"/>
                    <a:pt x="2" y="1"/>
                    <a:pt x="0" y="1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9"/>
                    <a:pt x="2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51" name="Freeform 898"/>
            <p:cNvSpPr>
              <a:spLocks/>
            </p:cNvSpPr>
            <p:nvPr/>
          </p:nvSpPr>
          <p:spPr bwMode="auto">
            <a:xfrm>
              <a:off x="6480" y="2790"/>
              <a:ext cx="19" cy="24"/>
            </a:xfrm>
            <a:custGeom>
              <a:avLst/>
              <a:gdLst>
                <a:gd name="T0" fmla="*/ 4 w 8"/>
                <a:gd name="T1" fmla="*/ 0 h 10"/>
                <a:gd name="T2" fmla="*/ 4 w 8"/>
                <a:gd name="T3" fmla="*/ 0 h 10"/>
                <a:gd name="T4" fmla="*/ 0 w 8"/>
                <a:gd name="T5" fmla="*/ 3 h 10"/>
                <a:gd name="T6" fmla="*/ 0 w 8"/>
                <a:gd name="T7" fmla="*/ 9 h 10"/>
                <a:gd name="T8" fmla="*/ 4 w 8"/>
                <a:gd name="T9" fmla="*/ 10 h 10"/>
                <a:gd name="T10" fmla="*/ 8 w 8"/>
                <a:gd name="T11" fmla="*/ 9 h 10"/>
                <a:gd name="T12" fmla="*/ 8 w 8"/>
                <a:gd name="T13" fmla="*/ 3 h 10"/>
                <a:gd name="T14" fmla="*/ 4 w 8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" y="10"/>
                    <a:pt x="3" y="10"/>
                    <a:pt x="4" y="10"/>
                  </a:cubicBezTo>
                  <a:cubicBezTo>
                    <a:pt x="5" y="10"/>
                    <a:pt x="7" y="10"/>
                    <a:pt x="8" y="9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1"/>
                    <a:pt x="6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52" name="Freeform 899"/>
            <p:cNvSpPr>
              <a:spLocks/>
            </p:cNvSpPr>
            <p:nvPr/>
          </p:nvSpPr>
          <p:spPr bwMode="auto">
            <a:xfrm>
              <a:off x="6385" y="2701"/>
              <a:ext cx="24" cy="17"/>
            </a:xfrm>
            <a:custGeom>
              <a:avLst/>
              <a:gdLst>
                <a:gd name="T0" fmla="*/ 6 w 10"/>
                <a:gd name="T1" fmla="*/ 0 h 7"/>
                <a:gd name="T2" fmla="*/ 0 w 10"/>
                <a:gd name="T3" fmla="*/ 0 h 7"/>
                <a:gd name="T4" fmla="*/ 0 w 10"/>
                <a:gd name="T5" fmla="*/ 4 h 7"/>
                <a:gd name="T6" fmla="*/ 0 w 10"/>
                <a:gd name="T7" fmla="*/ 7 h 7"/>
                <a:gd name="T8" fmla="*/ 6 w 10"/>
                <a:gd name="T9" fmla="*/ 7 h 7"/>
                <a:gd name="T10" fmla="*/ 10 w 10"/>
                <a:gd name="T11" fmla="*/ 4 h 7"/>
                <a:gd name="T12" fmla="*/ 10 w 10"/>
                <a:gd name="T13" fmla="*/ 3 h 7"/>
                <a:gd name="T14" fmla="*/ 6 w 10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7"/>
                    <a:pt x="10" y="6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1"/>
                    <a:pt x="8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53" name="Freeform 900"/>
            <p:cNvSpPr>
              <a:spLocks/>
            </p:cNvSpPr>
            <p:nvPr/>
          </p:nvSpPr>
          <p:spPr bwMode="auto">
            <a:xfrm>
              <a:off x="6569" y="2701"/>
              <a:ext cx="24" cy="17"/>
            </a:xfrm>
            <a:custGeom>
              <a:avLst/>
              <a:gdLst>
                <a:gd name="T0" fmla="*/ 10 w 10"/>
                <a:gd name="T1" fmla="*/ 0 h 7"/>
                <a:gd name="T2" fmla="*/ 4 w 10"/>
                <a:gd name="T3" fmla="*/ 0 h 7"/>
                <a:gd name="T4" fmla="*/ 0 w 10"/>
                <a:gd name="T5" fmla="*/ 3 h 7"/>
                <a:gd name="T6" fmla="*/ 0 w 10"/>
                <a:gd name="T7" fmla="*/ 4 h 7"/>
                <a:gd name="T8" fmla="*/ 4 w 10"/>
                <a:gd name="T9" fmla="*/ 7 h 7"/>
                <a:gd name="T10" fmla="*/ 10 w 10"/>
                <a:gd name="T11" fmla="*/ 7 h 7"/>
                <a:gd name="T12" fmla="*/ 10 w 10"/>
                <a:gd name="T13" fmla="*/ 4 h 7"/>
                <a:gd name="T14" fmla="*/ 10 w 10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1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2" y="7"/>
                    <a:pt x="4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6"/>
                    <a:pt x="10" y="5"/>
                    <a:pt x="10" y="4"/>
                  </a:cubicBezTo>
                  <a:cubicBezTo>
                    <a:pt x="10" y="2"/>
                    <a:pt x="10" y="1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54" name="Freeform 901"/>
            <p:cNvSpPr>
              <a:spLocks/>
            </p:cNvSpPr>
            <p:nvPr/>
          </p:nvSpPr>
          <p:spPr bwMode="auto">
            <a:xfrm>
              <a:off x="6424" y="2636"/>
              <a:ext cx="75" cy="86"/>
            </a:xfrm>
            <a:custGeom>
              <a:avLst/>
              <a:gdLst>
                <a:gd name="T0" fmla="*/ 27 w 31"/>
                <a:gd name="T1" fmla="*/ 0 h 36"/>
                <a:gd name="T2" fmla="*/ 23 w 31"/>
                <a:gd name="T3" fmla="*/ 5 h 36"/>
                <a:gd name="T4" fmla="*/ 23 w 31"/>
                <a:gd name="T5" fmla="*/ 26 h 36"/>
                <a:gd name="T6" fmla="*/ 22 w 31"/>
                <a:gd name="T7" fmla="*/ 28 h 36"/>
                <a:gd name="T8" fmla="*/ 4 w 31"/>
                <a:gd name="T9" fmla="*/ 28 h 36"/>
                <a:gd name="T10" fmla="*/ 0 w 31"/>
                <a:gd name="T11" fmla="*/ 32 h 36"/>
                <a:gd name="T12" fmla="*/ 4 w 31"/>
                <a:gd name="T13" fmla="*/ 36 h 36"/>
                <a:gd name="T14" fmla="*/ 26 w 31"/>
                <a:gd name="T15" fmla="*/ 36 h 36"/>
                <a:gd name="T16" fmla="*/ 29 w 31"/>
                <a:gd name="T17" fmla="*/ 35 h 36"/>
                <a:gd name="T18" fmla="*/ 29 w 31"/>
                <a:gd name="T19" fmla="*/ 35 h 36"/>
                <a:gd name="T20" fmla="*/ 31 w 31"/>
                <a:gd name="T21" fmla="*/ 31 h 36"/>
                <a:gd name="T22" fmla="*/ 31 w 31"/>
                <a:gd name="T23" fmla="*/ 5 h 36"/>
                <a:gd name="T24" fmla="*/ 27 w 31"/>
                <a:gd name="T2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6">
                  <a:moveTo>
                    <a:pt x="27" y="0"/>
                  </a:moveTo>
                  <a:cubicBezTo>
                    <a:pt x="25" y="0"/>
                    <a:pt x="23" y="2"/>
                    <a:pt x="23" y="5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27"/>
                    <a:pt x="22" y="28"/>
                    <a:pt x="22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2" y="28"/>
                    <a:pt x="0" y="30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7" y="36"/>
                    <a:pt x="28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30" y="34"/>
                    <a:pt x="31" y="33"/>
                    <a:pt x="31" y="31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2"/>
                    <a:pt x="29" y="0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55" name="Freeform 905"/>
          <p:cNvSpPr>
            <a:spLocks/>
          </p:cNvSpPr>
          <p:nvPr/>
        </p:nvSpPr>
        <p:spPr bwMode="auto">
          <a:xfrm>
            <a:off x="6686614" y="2028563"/>
            <a:ext cx="158333" cy="306315"/>
          </a:xfrm>
          <a:custGeom>
            <a:avLst/>
            <a:gdLst>
              <a:gd name="T0" fmla="*/ 31 w 72"/>
              <a:gd name="T1" fmla="*/ 118 h 118"/>
              <a:gd name="T2" fmla="*/ 39 w 72"/>
              <a:gd name="T3" fmla="*/ 118 h 118"/>
              <a:gd name="T4" fmla="*/ 41 w 72"/>
              <a:gd name="T5" fmla="*/ 115 h 118"/>
              <a:gd name="T6" fmla="*/ 41 w 72"/>
              <a:gd name="T7" fmla="*/ 107 h 118"/>
              <a:gd name="T8" fmla="*/ 62 w 72"/>
              <a:gd name="T9" fmla="*/ 100 h 118"/>
              <a:gd name="T10" fmla="*/ 69 w 72"/>
              <a:gd name="T11" fmla="*/ 73 h 118"/>
              <a:gd name="T12" fmla="*/ 41 w 72"/>
              <a:gd name="T13" fmla="*/ 53 h 118"/>
              <a:gd name="T14" fmla="*/ 40 w 72"/>
              <a:gd name="T15" fmla="*/ 52 h 118"/>
              <a:gd name="T16" fmla="*/ 30 w 72"/>
              <a:gd name="T17" fmla="*/ 48 h 118"/>
              <a:gd name="T18" fmla="*/ 29 w 72"/>
              <a:gd name="T19" fmla="*/ 47 h 118"/>
              <a:gd name="T20" fmla="*/ 22 w 72"/>
              <a:gd name="T21" fmla="*/ 42 h 118"/>
              <a:gd name="T22" fmla="*/ 23 w 72"/>
              <a:gd name="T23" fmla="*/ 31 h 118"/>
              <a:gd name="T24" fmla="*/ 35 w 72"/>
              <a:gd name="T25" fmla="*/ 26 h 118"/>
              <a:gd name="T26" fmla="*/ 43 w 72"/>
              <a:gd name="T27" fmla="*/ 28 h 118"/>
              <a:gd name="T28" fmla="*/ 52 w 72"/>
              <a:gd name="T29" fmla="*/ 33 h 118"/>
              <a:gd name="T30" fmla="*/ 53 w 72"/>
              <a:gd name="T31" fmla="*/ 34 h 118"/>
              <a:gd name="T32" fmla="*/ 53 w 72"/>
              <a:gd name="T33" fmla="*/ 34 h 118"/>
              <a:gd name="T34" fmla="*/ 53 w 72"/>
              <a:gd name="T35" fmla="*/ 35 h 118"/>
              <a:gd name="T36" fmla="*/ 58 w 72"/>
              <a:gd name="T37" fmla="*/ 38 h 118"/>
              <a:gd name="T38" fmla="*/ 67 w 72"/>
              <a:gd name="T39" fmla="*/ 32 h 118"/>
              <a:gd name="T40" fmla="*/ 67 w 72"/>
              <a:gd name="T41" fmla="*/ 25 h 118"/>
              <a:gd name="T42" fmla="*/ 48 w 72"/>
              <a:gd name="T43" fmla="*/ 12 h 118"/>
              <a:gd name="T44" fmla="*/ 41 w 72"/>
              <a:gd name="T45" fmla="*/ 11 h 118"/>
              <a:gd name="T46" fmla="*/ 41 w 72"/>
              <a:gd name="T47" fmla="*/ 2 h 118"/>
              <a:gd name="T48" fmla="*/ 39 w 72"/>
              <a:gd name="T49" fmla="*/ 0 h 118"/>
              <a:gd name="T50" fmla="*/ 31 w 72"/>
              <a:gd name="T51" fmla="*/ 0 h 118"/>
              <a:gd name="T52" fmla="*/ 28 w 72"/>
              <a:gd name="T53" fmla="*/ 2 h 118"/>
              <a:gd name="T54" fmla="*/ 28 w 72"/>
              <a:gd name="T55" fmla="*/ 11 h 118"/>
              <a:gd name="T56" fmla="*/ 10 w 72"/>
              <a:gd name="T57" fmla="*/ 20 h 118"/>
              <a:gd name="T58" fmla="*/ 5 w 72"/>
              <a:gd name="T59" fmla="*/ 48 h 118"/>
              <a:gd name="T60" fmla="*/ 14 w 72"/>
              <a:gd name="T61" fmla="*/ 58 h 118"/>
              <a:gd name="T62" fmla="*/ 40 w 72"/>
              <a:gd name="T63" fmla="*/ 71 h 118"/>
              <a:gd name="T64" fmla="*/ 44 w 72"/>
              <a:gd name="T65" fmla="*/ 72 h 118"/>
              <a:gd name="T66" fmla="*/ 50 w 72"/>
              <a:gd name="T67" fmla="*/ 78 h 118"/>
              <a:gd name="T68" fmla="*/ 48 w 72"/>
              <a:gd name="T69" fmla="*/ 89 h 118"/>
              <a:gd name="T70" fmla="*/ 38 w 72"/>
              <a:gd name="T71" fmla="*/ 92 h 118"/>
              <a:gd name="T72" fmla="*/ 26 w 72"/>
              <a:gd name="T73" fmla="*/ 90 h 118"/>
              <a:gd name="T74" fmla="*/ 17 w 72"/>
              <a:gd name="T75" fmla="*/ 85 h 118"/>
              <a:gd name="T76" fmla="*/ 16 w 72"/>
              <a:gd name="T77" fmla="*/ 84 h 118"/>
              <a:gd name="T78" fmla="*/ 16 w 72"/>
              <a:gd name="T79" fmla="*/ 84 h 118"/>
              <a:gd name="T80" fmla="*/ 16 w 72"/>
              <a:gd name="T81" fmla="*/ 84 h 118"/>
              <a:gd name="T82" fmla="*/ 16 w 72"/>
              <a:gd name="T83" fmla="*/ 83 h 118"/>
              <a:gd name="T84" fmla="*/ 11 w 72"/>
              <a:gd name="T85" fmla="*/ 80 h 118"/>
              <a:gd name="T86" fmla="*/ 2 w 72"/>
              <a:gd name="T87" fmla="*/ 86 h 118"/>
              <a:gd name="T88" fmla="*/ 2 w 72"/>
              <a:gd name="T89" fmla="*/ 93 h 118"/>
              <a:gd name="T90" fmla="*/ 28 w 72"/>
              <a:gd name="T91" fmla="*/ 107 h 118"/>
              <a:gd name="T92" fmla="*/ 28 w 72"/>
              <a:gd name="T93" fmla="*/ 115 h 118"/>
              <a:gd name="T94" fmla="*/ 31 w 72"/>
              <a:gd name="T95" fmla="*/ 11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2" h="118">
                <a:moveTo>
                  <a:pt x="31" y="118"/>
                </a:moveTo>
                <a:cubicBezTo>
                  <a:pt x="39" y="118"/>
                  <a:pt x="39" y="118"/>
                  <a:pt x="39" y="118"/>
                </a:cubicBezTo>
                <a:cubicBezTo>
                  <a:pt x="40" y="118"/>
                  <a:pt x="41" y="117"/>
                  <a:pt x="41" y="115"/>
                </a:cubicBezTo>
                <a:cubicBezTo>
                  <a:pt x="41" y="107"/>
                  <a:pt x="41" y="107"/>
                  <a:pt x="41" y="107"/>
                </a:cubicBezTo>
                <a:cubicBezTo>
                  <a:pt x="50" y="107"/>
                  <a:pt x="57" y="104"/>
                  <a:pt x="62" y="100"/>
                </a:cubicBezTo>
                <a:cubicBezTo>
                  <a:pt x="69" y="93"/>
                  <a:pt x="72" y="83"/>
                  <a:pt x="69" y="73"/>
                </a:cubicBezTo>
                <a:cubicBezTo>
                  <a:pt x="66" y="63"/>
                  <a:pt x="52" y="57"/>
                  <a:pt x="41" y="53"/>
                </a:cubicBezTo>
                <a:cubicBezTo>
                  <a:pt x="40" y="52"/>
                  <a:pt x="40" y="52"/>
                  <a:pt x="40" y="52"/>
                </a:cubicBezTo>
                <a:cubicBezTo>
                  <a:pt x="36" y="50"/>
                  <a:pt x="31" y="48"/>
                  <a:pt x="30" y="48"/>
                </a:cubicBezTo>
                <a:cubicBezTo>
                  <a:pt x="29" y="47"/>
                  <a:pt x="29" y="47"/>
                  <a:pt x="29" y="47"/>
                </a:cubicBezTo>
                <a:cubicBezTo>
                  <a:pt x="26" y="46"/>
                  <a:pt x="23" y="45"/>
                  <a:pt x="22" y="42"/>
                </a:cubicBezTo>
                <a:cubicBezTo>
                  <a:pt x="19" y="38"/>
                  <a:pt x="20" y="33"/>
                  <a:pt x="23" y="31"/>
                </a:cubicBezTo>
                <a:cubicBezTo>
                  <a:pt x="27" y="27"/>
                  <a:pt x="32" y="26"/>
                  <a:pt x="35" y="26"/>
                </a:cubicBezTo>
                <a:cubicBezTo>
                  <a:pt x="38" y="26"/>
                  <a:pt x="41" y="27"/>
                  <a:pt x="43" y="28"/>
                </a:cubicBezTo>
                <a:cubicBezTo>
                  <a:pt x="46" y="28"/>
                  <a:pt x="49" y="31"/>
                  <a:pt x="52" y="33"/>
                </a:cubicBezTo>
                <a:cubicBezTo>
                  <a:pt x="53" y="34"/>
                  <a:pt x="53" y="34"/>
                  <a:pt x="53" y="34"/>
                </a:cubicBezTo>
                <a:cubicBezTo>
                  <a:pt x="53" y="34"/>
                  <a:pt x="53" y="34"/>
                  <a:pt x="53" y="34"/>
                </a:cubicBezTo>
                <a:cubicBezTo>
                  <a:pt x="53" y="35"/>
                  <a:pt x="53" y="35"/>
                  <a:pt x="53" y="35"/>
                </a:cubicBezTo>
                <a:cubicBezTo>
                  <a:pt x="54" y="37"/>
                  <a:pt x="56" y="38"/>
                  <a:pt x="58" y="38"/>
                </a:cubicBezTo>
                <a:cubicBezTo>
                  <a:pt x="62" y="38"/>
                  <a:pt x="65" y="35"/>
                  <a:pt x="67" y="32"/>
                </a:cubicBezTo>
                <a:cubicBezTo>
                  <a:pt x="68" y="30"/>
                  <a:pt x="68" y="27"/>
                  <a:pt x="67" y="25"/>
                </a:cubicBezTo>
                <a:cubicBezTo>
                  <a:pt x="63" y="19"/>
                  <a:pt x="55" y="14"/>
                  <a:pt x="48" y="12"/>
                </a:cubicBezTo>
                <a:cubicBezTo>
                  <a:pt x="46" y="12"/>
                  <a:pt x="44" y="11"/>
                  <a:pt x="41" y="11"/>
                </a:cubicBezTo>
                <a:cubicBezTo>
                  <a:pt x="41" y="2"/>
                  <a:pt x="41" y="2"/>
                  <a:pt x="41" y="2"/>
                </a:cubicBezTo>
                <a:cubicBezTo>
                  <a:pt x="41" y="1"/>
                  <a:pt x="40" y="0"/>
                  <a:pt x="39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0" y="0"/>
                  <a:pt x="28" y="1"/>
                  <a:pt x="28" y="2"/>
                </a:cubicBezTo>
                <a:cubicBezTo>
                  <a:pt x="28" y="11"/>
                  <a:pt x="28" y="11"/>
                  <a:pt x="28" y="11"/>
                </a:cubicBezTo>
                <a:cubicBezTo>
                  <a:pt x="21" y="13"/>
                  <a:pt x="15" y="16"/>
                  <a:pt x="10" y="20"/>
                </a:cubicBezTo>
                <a:cubicBezTo>
                  <a:pt x="2" y="28"/>
                  <a:pt x="0" y="39"/>
                  <a:pt x="5" y="48"/>
                </a:cubicBezTo>
                <a:cubicBezTo>
                  <a:pt x="7" y="52"/>
                  <a:pt x="10" y="56"/>
                  <a:pt x="14" y="58"/>
                </a:cubicBezTo>
                <a:cubicBezTo>
                  <a:pt x="17" y="60"/>
                  <a:pt x="33" y="67"/>
                  <a:pt x="40" y="71"/>
                </a:cubicBezTo>
                <a:cubicBezTo>
                  <a:pt x="44" y="72"/>
                  <a:pt x="44" y="72"/>
                  <a:pt x="44" y="72"/>
                </a:cubicBezTo>
                <a:cubicBezTo>
                  <a:pt x="47" y="74"/>
                  <a:pt x="49" y="76"/>
                  <a:pt x="50" y="78"/>
                </a:cubicBezTo>
                <a:cubicBezTo>
                  <a:pt x="52" y="82"/>
                  <a:pt x="51" y="87"/>
                  <a:pt x="48" y="89"/>
                </a:cubicBezTo>
                <a:cubicBezTo>
                  <a:pt x="46" y="91"/>
                  <a:pt x="43" y="92"/>
                  <a:pt x="38" y="92"/>
                </a:cubicBezTo>
                <a:cubicBezTo>
                  <a:pt x="34" y="92"/>
                  <a:pt x="30" y="91"/>
                  <a:pt x="26" y="90"/>
                </a:cubicBezTo>
                <a:cubicBezTo>
                  <a:pt x="23" y="89"/>
                  <a:pt x="20" y="87"/>
                  <a:pt x="17" y="85"/>
                </a:cubicBezTo>
                <a:cubicBezTo>
                  <a:pt x="16" y="84"/>
                  <a:pt x="16" y="84"/>
                  <a:pt x="16" y="84"/>
                </a:cubicBezTo>
                <a:cubicBezTo>
                  <a:pt x="16" y="84"/>
                  <a:pt x="16" y="84"/>
                  <a:pt x="16" y="84"/>
                </a:cubicBezTo>
                <a:cubicBezTo>
                  <a:pt x="16" y="84"/>
                  <a:pt x="16" y="84"/>
                  <a:pt x="16" y="84"/>
                </a:cubicBezTo>
                <a:cubicBezTo>
                  <a:pt x="16" y="83"/>
                  <a:pt x="16" y="83"/>
                  <a:pt x="16" y="83"/>
                </a:cubicBezTo>
                <a:cubicBezTo>
                  <a:pt x="15" y="81"/>
                  <a:pt x="13" y="80"/>
                  <a:pt x="11" y="80"/>
                </a:cubicBezTo>
                <a:cubicBezTo>
                  <a:pt x="7" y="80"/>
                  <a:pt x="4" y="83"/>
                  <a:pt x="2" y="86"/>
                </a:cubicBezTo>
                <a:cubicBezTo>
                  <a:pt x="1" y="88"/>
                  <a:pt x="1" y="91"/>
                  <a:pt x="2" y="93"/>
                </a:cubicBezTo>
                <a:cubicBezTo>
                  <a:pt x="7" y="101"/>
                  <a:pt x="18" y="105"/>
                  <a:pt x="28" y="107"/>
                </a:cubicBezTo>
                <a:cubicBezTo>
                  <a:pt x="28" y="115"/>
                  <a:pt x="28" y="115"/>
                  <a:pt x="28" y="115"/>
                </a:cubicBezTo>
                <a:cubicBezTo>
                  <a:pt x="28" y="117"/>
                  <a:pt x="30" y="118"/>
                  <a:pt x="31" y="118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>
            <a:reflection blurRad="6350" stA="50000" endA="300" endPos="40000" dir="5400000" sy="-100000" algn="bl" rotWithShape="0"/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grpSp>
        <p:nvGrpSpPr>
          <p:cNvPr id="256" name="Group 909"/>
          <p:cNvGrpSpPr>
            <a:grpSpLocks noChangeAspect="1"/>
          </p:cNvGrpSpPr>
          <p:nvPr/>
        </p:nvGrpSpPr>
        <p:grpSpPr bwMode="auto">
          <a:xfrm>
            <a:off x="6658030" y="1394502"/>
            <a:ext cx="215501" cy="183786"/>
            <a:chOff x="6090" y="1175"/>
            <a:chExt cx="265" cy="226"/>
          </a:xfrm>
          <a:solidFill>
            <a:sysClr val="window" lastClr="FFFFFF"/>
          </a:solidFill>
          <a:effectLst>
            <a:reflection blurRad="6350" stA="50000" endA="300" endPos="40000" dir="5400000" sy="-100000" algn="bl" rotWithShape="0"/>
          </a:effectLst>
        </p:grpSpPr>
        <p:sp>
          <p:nvSpPr>
            <p:cNvPr id="257" name="Freeform 910"/>
            <p:cNvSpPr>
              <a:spLocks/>
            </p:cNvSpPr>
            <p:nvPr/>
          </p:nvSpPr>
          <p:spPr bwMode="auto">
            <a:xfrm>
              <a:off x="6129" y="1269"/>
              <a:ext cx="56" cy="96"/>
            </a:xfrm>
            <a:custGeom>
              <a:avLst/>
              <a:gdLst>
                <a:gd name="T0" fmla="*/ 2 w 23"/>
                <a:gd name="T1" fmla="*/ 40 h 40"/>
                <a:gd name="T2" fmla="*/ 21 w 23"/>
                <a:gd name="T3" fmla="*/ 40 h 40"/>
                <a:gd name="T4" fmla="*/ 23 w 23"/>
                <a:gd name="T5" fmla="*/ 38 h 40"/>
                <a:gd name="T6" fmla="*/ 23 w 23"/>
                <a:gd name="T7" fmla="*/ 2 h 40"/>
                <a:gd name="T8" fmla="*/ 21 w 23"/>
                <a:gd name="T9" fmla="*/ 0 h 40"/>
                <a:gd name="T10" fmla="*/ 2 w 23"/>
                <a:gd name="T11" fmla="*/ 0 h 40"/>
                <a:gd name="T12" fmla="*/ 0 w 23"/>
                <a:gd name="T13" fmla="*/ 2 h 40"/>
                <a:gd name="T14" fmla="*/ 0 w 23"/>
                <a:gd name="T15" fmla="*/ 38 h 40"/>
                <a:gd name="T16" fmla="*/ 2 w 23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40">
                  <a:moveTo>
                    <a:pt x="2" y="40"/>
                  </a:moveTo>
                  <a:cubicBezTo>
                    <a:pt x="21" y="40"/>
                    <a:pt x="21" y="40"/>
                    <a:pt x="21" y="40"/>
                  </a:cubicBezTo>
                  <a:cubicBezTo>
                    <a:pt x="22" y="40"/>
                    <a:pt x="23" y="39"/>
                    <a:pt x="23" y="38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1"/>
                    <a:pt x="22" y="0"/>
                    <a:pt x="2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9"/>
                    <a:pt x="1" y="40"/>
                    <a:pt x="2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58" name="Freeform 911"/>
            <p:cNvSpPr>
              <a:spLocks/>
            </p:cNvSpPr>
            <p:nvPr/>
          </p:nvSpPr>
          <p:spPr bwMode="auto">
            <a:xfrm>
              <a:off x="6209" y="1235"/>
              <a:ext cx="54" cy="130"/>
            </a:xfrm>
            <a:custGeom>
              <a:avLst/>
              <a:gdLst>
                <a:gd name="T0" fmla="*/ 2 w 22"/>
                <a:gd name="T1" fmla="*/ 54 h 54"/>
                <a:gd name="T2" fmla="*/ 20 w 22"/>
                <a:gd name="T3" fmla="*/ 54 h 54"/>
                <a:gd name="T4" fmla="*/ 22 w 22"/>
                <a:gd name="T5" fmla="*/ 52 h 54"/>
                <a:gd name="T6" fmla="*/ 22 w 22"/>
                <a:gd name="T7" fmla="*/ 2 h 54"/>
                <a:gd name="T8" fmla="*/ 20 w 22"/>
                <a:gd name="T9" fmla="*/ 0 h 54"/>
                <a:gd name="T10" fmla="*/ 2 w 22"/>
                <a:gd name="T11" fmla="*/ 0 h 54"/>
                <a:gd name="T12" fmla="*/ 0 w 22"/>
                <a:gd name="T13" fmla="*/ 2 h 54"/>
                <a:gd name="T14" fmla="*/ 0 w 22"/>
                <a:gd name="T15" fmla="*/ 52 h 54"/>
                <a:gd name="T16" fmla="*/ 2 w 22"/>
                <a:gd name="T1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54">
                  <a:moveTo>
                    <a:pt x="2" y="54"/>
                  </a:moveTo>
                  <a:cubicBezTo>
                    <a:pt x="20" y="54"/>
                    <a:pt x="20" y="54"/>
                    <a:pt x="20" y="54"/>
                  </a:cubicBezTo>
                  <a:cubicBezTo>
                    <a:pt x="21" y="54"/>
                    <a:pt x="22" y="53"/>
                    <a:pt x="22" y="5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1"/>
                    <a:pt x="21" y="0"/>
                    <a:pt x="2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3"/>
                    <a:pt x="1" y="54"/>
                    <a:pt x="2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59" name="Freeform 912"/>
            <p:cNvSpPr>
              <a:spLocks/>
            </p:cNvSpPr>
            <p:nvPr/>
          </p:nvSpPr>
          <p:spPr bwMode="auto">
            <a:xfrm>
              <a:off x="6287" y="1207"/>
              <a:ext cx="56" cy="158"/>
            </a:xfrm>
            <a:custGeom>
              <a:avLst/>
              <a:gdLst>
                <a:gd name="T0" fmla="*/ 2 w 23"/>
                <a:gd name="T1" fmla="*/ 66 h 66"/>
                <a:gd name="T2" fmla="*/ 21 w 23"/>
                <a:gd name="T3" fmla="*/ 66 h 66"/>
                <a:gd name="T4" fmla="*/ 23 w 23"/>
                <a:gd name="T5" fmla="*/ 64 h 66"/>
                <a:gd name="T6" fmla="*/ 23 w 23"/>
                <a:gd name="T7" fmla="*/ 2 h 66"/>
                <a:gd name="T8" fmla="*/ 21 w 23"/>
                <a:gd name="T9" fmla="*/ 0 h 66"/>
                <a:gd name="T10" fmla="*/ 2 w 23"/>
                <a:gd name="T11" fmla="*/ 0 h 66"/>
                <a:gd name="T12" fmla="*/ 0 w 23"/>
                <a:gd name="T13" fmla="*/ 2 h 66"/>
                <a:gd name="T14" fmla="*/ 0 w 23"/>
                <a:gd name="T15" fmla="*/ 64 h 66"/>
                <a:gd name="T16" fmla="*/ 2 w 23"/>
                <a:gd name="T1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66">
                  <a:moveTo>
                    <a:pt x="2" y="66"/>
                  </a:moveTo>
                  <a:cubicBezTo>
                    <a:pt x="21" y="66"/>
                    <a:pt x="21" y="66"/>
                    <a:pt x="21" y="66"/>
                  </a:cubicBezTo>
                  <a:cubicBezTo>
                    <a:pt x="22" y="66"/>
                    <a:pt x="23" y="65"/>
                    <a:pt x="23" y="64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1"/>
                    <a:pt x="22" y="0"/>
                    <a:pt x="2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5"/>
                    <a:pt x="1" y="66"/>
                    <a:pt x="2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  <p:sp>
          <p:nvSpPr>
            <p:cNvPr id="260" name="Freeform 913"/>
            <p:cNvSpPr>
              <a:spLocks/>
            </p:cNvSpPr>
            <p:nvPr/>
          </p:nvSpPr>
          <p:spPr bwMode="auto">
            <a:xfrm>
              <a:off x="6090" y="1175"/>
              <a:ext cx="265" cy="226"/>
            </a:xfrm>
            <a:custGeom>
              <a:avLst/>
              <a:gdLst>
                <a:gd name="T0" fmla="*/ 104 w 109"/>
                <a:gd name="T1" fmla="*/ 85 h 94"/>
                <a:gd name="T2" fmla="*/ 9 w 109"/>
                <a:gd name="T3" fmla="*/ 85 h 94"/>
                <a:gd name="T4" fmla="*/ 9 w 109"/>
                <a:gd name="T5" fmla="*/ 85 h 94"/>
                <a:gd name="T6" fmla="*/ 9 w 109"/>
                <a:gd name="T7" fmla="*/ 4 h 94"/>
                <a:gd name="T8" fmla="*/ 4 w 109"/>
                <a:gd name="T9" fmla="*/ 0 h 94"/>
                <a:gd name="T10" fmla="*/ 0 w 109"/>
                <a:gd name="T11" fmla="*/ 4 h 94"/>
                <a:gd name="T12" fmla="*/ 0 w 109"/>
                <a:gd name="T13" fmla="*/ 85 h 94"/>
                <a:gd name="T14" fmla="*/ 9 w 109"/>
                <a:gd name="T15" fmla="*/ 94 h 94"/>
                <a:gd name="T16" fmla="*/ 104 w 109"/>
                <a:gd name="T17" fmla="*/ 94 h 94"/>
                <a:gd name="T18" fmla="*/ 109 w 109"/>
                <a:gd name="T19" fmla="*/ 90 h 94"/>
                <a:gd name="T20" fmla="*/ 104 w 109"/>
                <a:gd name="T21" fmla="*/ 8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9" h="94">
                  <a:moveTo>
                    <a:pt x="104" y="85"/>
                  </a:moveTo>
                  <a:cubicBezTo>
                    <a:pt x="9" y="85"/>
                    <a:pt x="9" y="85"/>
                    <a:pt x="9" y="85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2"/>
                    <a:pt x="7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90"/>
                    <a:pt x="4" y="94"/>
                    <a:pt x="9" y="94"/>
                  </a:cubicBezTo>
                  <a:cubicBezTo>
                    <a:pt x="104" y="94"/>
                    <a:pt x="104" y="94"/>
                    <a:pt x="104" y="94"/>
                  </a:cubicBezTo>
                  <a:cubicBezTo>
                    <a:pt x="107" y="94"/>
                    <a:pt x="109" y="92"/>
                    <a:pt x="109" y="90"/>
                  </a:cubicBezTo>
                  <a:cubicBezTo>
                    <a:pt x="109" y="87"/>
                    <a:pt x="107" y="85"/>
                    <a:pt x="104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91" name="Прямоугольник 290"/>
          <p:cNvSpPr/>
          <p:nvPr/>
        </p:nvSpPr>
        <p:spPr>
          <a:xfrm>
            <a:off x="6813396" y="1041949"/>
            <a:ext cx="24305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Одновременно с трех ракурсов можно просмотреть виртуальные экспозиции и погрузиться в </a:t>
            </a:r>
            <a:r>
              <a:rPr lang="ru-RU" sz="11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интерактивную экскурсию.</a:t>
            </a:r>
            <a:endParaRPr lang="ru-RU" sz="1100" b="1" u="sng" dirty="0"/>
          </a:p>
        </p:txBody>
      </p:sp>
      <p:sp>
        <p:nvSpPr>
          <p:cNvPr id="292" name="Прямоугольник 291"/>
          <p:cNvSpPr/>
          <p:nvPr/>
        </p:nvSpPr>
        <p:spPr>
          <a:xfrm>
            <a:off x="6845215" y="1865309"/>
            <a:ext cx="24305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Для жителей района в определенные часы предусмотрены организационные </a:t>
            </a:r>
            <a:r>
              <a:rPr lang="ru-RU" sz="11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встречи и проведение экскурсий. </a:t>
            </a:r>
            <a:endParaRPr lang="ru-RU" sz="1100" b="1" u="sng" dirty="0"/>
          </a:p>
        </p:txBody>
      </p:sp>
      <p:sp>
        <p:nvSpPr>
          <p:cNvPr id="293" name="Прямоугольник 292"/>
          <p:cNvSpPr/>
          <p:nvPr/>
        </p:nvSpPr>
        <p:spPr>
          <a:xfrm>
            <a:off x="6822585" y="2660312"/>
            <a:ext cx="244409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Воспитанники ЦДТ будут </a:t>
            </a:r>
            <a:r>
              <a:rPr lang="ru-RU" sz="1100" b="1" dirty="0">
                <a:latin typeface="Times New Roman" panose="02020603050405020304" pitchFamily="18" charset="0"/>
                <a:ea typeface="Calibri" panose="020F0502020204030204" pitchFamily="34" charset="0"/>
              </a:rPr>
              <a:t>заниматься поисково-исследовательской, экскурсионной, </a:t>
            </a:r>
            <a:r>
              <a:rPr lang="ru-RU" sz="11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фондовой </a:t>
            </a:r>
            <a:r>
              <a:rPr lang="ru-RU" sz="11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деятельностью. Будут создавать виртуальные экспозиции, экскурсии, фото- и </a:t>
            </a:r>
            <a:r>
              <a:rPr lang="ru-RU" sz="11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кинолетопись</a:t>
            </a:r>
            <a:r>
              <a:rPr lang="ru-RU" sz="11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1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истории района.</a:t>
            </a:r>
            <a:endParaRPr lang="ru-RU" sz="1100" b="1" u="sng" dirty="0"/>
          </a:p>
        </p:txBody>
      </p:sp>
      <p:sp>
        <p:nvSpPr>
          <p:cNvPr id="299" name="圆角矩形 8"/>
          <p:cNvSpPr/>
          <p:nvPr/>
        </p:nvSpPr>
        <p:spPr>
          <a:xfrm>
            <a:off x="1807359" y="299871"/>
            <a:ext cx="7110238" cy="595345"/>
          </a:xfrm>
          <a:prstGeom prst="roundRect">
            <a:avLst>
              <a:gd name="adj" fmla="val 9976"/>
            </a:avLst>
          </a:prstGeom>
          <a:solidFill>
            <a:srgbClr val="00B0F0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294" name="组合 3"/>
          <p:cNvGrpSpPr/>
          <p:nvPr/>
        </p:nvGrpSpPr>
        <p:grpSpPr>
          <a:xfrm>
            <a:off x="1100078" y="-125228"/>
            <a:ext cx="1736798" cy="2199791"/>
            <a:chOff x="3295850" y="1908877"/>
            <a:chExt cx="3738030" cy="4660916"/>
          </a:xfrm>
        </p:grpSpPr>
        <p:sp>
          <p:nvSpPr>
            <p:cNvPr id="295" name="圆角矩形 4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rgbClr val="6C6C6C">
                    <a:alpha val="42000"/>
                  </a:srgbClr>
                </a:gs>
                <a:gs pos="0">
                  <a:schemeClr val="tx1">
                    <a:alpha val="54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296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297" name="圆角矩形 6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298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0070C0"/>
                </a:gs>
                <a:gs pos="0">
                  <a:srgbClr val="00B0F0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00B0F0"/>
                  </a:gs>
                  <a:gs pos="0">
                    <a:srgbClr val="0070C0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sp>
        <p:nvSpPr>
          <p:cNvPr id="290" name="Прямоугольник 289"/>
          <p:cNvSpPr/>
          <p:nvPr/>
        </p:nvSpPr>
        <p:spPr>
          <a:xfrm>
            <a:off x="2438917" y="421632"/>
            <a:ext cx="6478680" cy="307777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Разовая вместительность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Интерактивного </a:t>
            </a: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музея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составляет 30 </a:t>
            </a: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</a:t>
            </a:r>
            <a:r>
              <a:rPr lang="ru-RU" sz="14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0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20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20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" dur="500"/>
                                            <p:tgtEl>
                                              <p:spTgt spid="2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5" dur="500"/>
                                            <p:tgtEl>
                                              <p:spTgt spid="2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2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1" dur="500"/>
                                            <p:tgtEl>
                                              <p:spTgt spid="2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200" fill="hold"/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200" fill="hold"/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200"/>
                                            <p:tgtEl>
                                              <p:spTgt spid="2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500" fill="hold"/>
                                            <p:tgtEl>
                                              <p:spTgt spid="2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500" fill="hold"/>
                                            <p:tgtEl>
                                              <p:spTgt spid="2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5" grpId="0" animBg="1"/>
          <p:bldP spid="29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" dur="500"/>
                                            <p:tgtEl>
                                              <p:spTgt spid="2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5" dur="500"/>
                                            <p:tgtEl>
                                              <p:spTgt spid="2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2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1" dur="500"/>
                                            <p:tgtEl>
                                              <p:spTgt spid="2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200" fill="hold"/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200" fill="hold"/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200"/>
                                            <p:tgtEl>
                                              <p:spTgt spid="2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9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1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2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3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9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5" grpId="0" animBg="1"/>
          <p:bldP spid="299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2876" y="1424166"/>
            <a:ext cx="2053397" cy="205339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" name="同心圆 8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4" name="椭圆 3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327018" y="1594052"/>
            <a:ext cx="618296" cy="618296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" name="同心圆 7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351402" y="2644283"/>
            <a:ext cx="618296" cy="618296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" name="同心圆 8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787098" y="3429778"/>
            <a:ext cx="618296" cy="618296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" name="同心圆 8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718302" y="838165"/>
            <a:ext cx="618296" cy="618296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" name="同心圆 7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sp>
        <p:nvSpPr>
          <p:cNvPr id="17" name="标题 11"/>
          <p:cNvSpPr txBox="1">
            <a:spLocks/>
          </p:cNvSpPr>
          <p:nvPr/>
        </p:nvSpPr>
        <p:spPr>
          <a:xfrm>
            <a:off x="1703499" y="982324"/>
            <a:ext cx="605512" cy="42851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99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Impact MT Std" pitchFamily="34" charset="0"/>
                <a:ea typeface="微软雅黑" panose="020B0503020204020204" pitchFamily="34" charset="-122"/>
                <a:cs typeface="+mj-cs"/>
              </a:rPr>
              <a:t>01</a:t>
            </a:r>
            <a:endParaRPr kumimoji="0" lang="zh-CN" altLang="en-US" sz="3299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Impact MT Std" pitchFamily="34" charset="0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18" name="标题 11"/>
          <p:cNvSpPr txBox="1">
            <a:spLocks/>
          </p:cNvSpPr>
          <p:nvPr/>
        </p:nvSpPr>
        <p:spPr>
          <a:xfrm>
            <a:off x="2351402" y="1738211"/>
            <a:ext cx="605512" cy="42851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99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Impact MT Std" pitchFamily="34" charset="0"/>
                <a:ea typeface="微软雅黑" panose="020B0503020204020204" pitchFamily="34" charset="-122"/>
                <a:cs typeface="+mj-cs"/>
              </a:rPr>
              <a:t>02</a:t>
            </a:r>
            <a:endParaRPr kumimoji="0" lang="zh-CN" altLang="en-US" sz="3299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Impact MT Std" pitchFamily="34" charset="0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19" name="标题 11"/>
          <p:cNvSpPr txBox="1">
            <a:spLocks/>
          </p:cNvSpPr>
          <p:nvPr/>
        </p:nvSpPr>
        <p:spPr>
          <a:xfrm>
            <a:off x="2351402" y="2809681"/>
            <a:ext cx="605512" cy="42851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99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Impact MT Std" pitchFamily="34" charset="0"/>
                <a:ea typeface="微软雅黑" panose="020B0503020204020204" pitchFamily="34" charset="-122"/>
                <a:cs typeface="+mj-cs"/>
              </a:rPr>
              <a:t>03</a:t>
            </a:r>
            <a:endParaRPr kumimoji="0" lang="zh-CN" altLang="en-US" sz="3299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Impact MT Std" pitchFamily="34" charset="0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20" name="标题 11"/>
          <p:cNvSpPr txBox="1">
            <a:spLocks/>
          </p:cNvSpPr>
          <p:nvPr/>
        </p:nvSpPr>
        <p:spPr>
          <a:xfrm>
            <a:off x="1799882" y="3573937"/>
            <a:ext cx="605512" cy="42851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99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Impact MT Std" pitchFamily="34" charset="0"/>
                <a:ea typeface="微软雅黑" panose="020B0503020204020204" pitchFamily="34" charset="-122"/>
                <a:cs typeface="+mj-cs"/>
              </a:rPr>
              <a:t>04</a:t>
            </a:r>
            <a:endParaRPr kumimoji="0" lang="zh-CN" altLang="en-US" sz="3299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Impact MT Std" pitchFamily="34" charset="0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351402" y="1131988"/>
            <a:ext cx="1457782" cy="54513"/>
            <a:chOff x="4369395" y="1412081"/>
            <a:chExt cx="1944216" cy="72703"/>
          </a:xfrm>
          <a:solidFill>
            <a:schemeClr val="tx1"/>
          </a:solidFill>
        </p:grpSpPr>
        <p:grpSp>
          <p:nvGrpSpPr>
            <p:cNvPr id="22" name="组合 21"/>
            <p:cNvGrpSpPr/>
            <p:nvPr/>
          </p:nvGrpSpPr>
          <p:grpSpPr>
            <a:xfrm rot="16200000">
              <a:off x="5341503" y="511981"/>
              <a:ext cx="72008" cy="1872208"/>
              <a:chOff x="3419789" y="2128318"/>
              <a:chExt cx="72008" cy="1872208"/>
            </a:xfrm>
            <a:grpFill/>
          </p:grpSpPr>
          <p:cxnSp>
            <p:nvCxnSpPr>
              <p:cNvPr id="24" name="直接连接符 23"/>
              <p:cNvCxnSpPr/>
              <p:nvPr/>
            </p:nvCxnSpPr>
            <p:spPr>
              <a:xfrm rot="5400000">
                <a:off x="2555693" y="3028418"/>
                <a:ext cx="1800200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椭圆 24"/>
              <p:cNvSpPr/>
              <p:nvPr/>
            </p:nvSpPr>
            <p:spPr>
              <a:xfrm>
                <a:off x="3419789" y="3928518"/>
                <a:ext cx="72008" cy="72008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2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23" name="椭圆 22"/>
            <p:cNvSpPr/>
            <p:nvPr/>
          </p:nvSpPr>
          <p:spPr>
            <a:xfrm rot="16200000">
              <a:off x="4369395" y="1412776"/>
              <a:ext cx="72008" cy="7200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sp>
        <p:nvSpPr>
          <p:cNvPr id="26" name="椭圆 25"/>
          <p:cNvSpPr/>
          <p:nvPr/>
        </p:nvSpPr>
        <p:spPr>
          <a:xfrm>
            <a:off x="3863176" y="700573"/>
            <a:ext cx="917863" cy="917863"/>
          </a:xfrm>
          <a:prstGeom prst="ellips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4081776" y="946438"/>
            <a:ext cx="533261" cy="426133"/>
            <a:chOff x="5738813" y="3144838"/>
            <a:chExt cx="711200" cy="568325"/>
          </a:xfrm>
          <a:solidFill>
            <a:schemeClr val="bg1"/>
          </a:solidFill>
        </p:grpSpPr>
        <p:sp>
          <p:nvSpPr>
            <p:cNvPr id="28" name="Freeform 103"/>
            <p:cNvSpPr>
              <a:spLocks/>
            </p:cNvSpPr>
            <p:nvPr/>
          </p:nvSpPr>
          <p:spPr bwMode="auto">
            <a:xfrm>
              <a:off x="5821363" y="3159126"/>
              <a:ext cx="533400" cy="371475"/>
            </a:xfrm>
            <a:custGeom>
              <a:avLst/>
              <a:gdLst>
                <a:gd name="T0" fmla="*/ 22 w 336"/>
                <a:gd name="T1" fmla="*/ 234 h 234"/>
                <a:gd name="T2" fmla="*/ 0 w 336"/>
                <a:gd name="T3" fmla="*/ 215 h 234"/>
                <a:gd name="T4" fmla="*/ 135 w 336"/>
                <a:gd name="T5" fmla="*/ 56 h 234"/>
                <a:gd name="T6" fmla="*/ 216 w 336"/>
                <a:gd name="T7" fmla="*/ 126 h 234"/>
                <a:gd name="T8" fmla="*/ 312 w 336"/>
                <a:gd name="T9" fmla="*/ 0 h 234"/>
                <a:gd name="T10" fmla="*/ 336 w 336"/>
                <a:gd name="T11" fmla="*/ 17 h 234"/>
                <a:gd name="T12" fmla="*/ 219 w 336"/>
                <a:gd name="T13" fmla="*/ 171 h 234"/>
                <a:gd name="T14" fmla="*/ 137 w 336"/>
                <a:gd name="T15" fmla="*/ 99 h 234"/>
                <a:gd name="T16" fmla="*/ 22 w 336"/>
                <a:gd name="T17" fmla="*/ 234 h 234"/>
                <a:gd name="T18" fmla="*/ 22 w 336"/>
                <a:gd name="T19" fmla="*/ 23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6" h="234">
                  <a:moveTo>
                    <a:pt x="22" y="234"/>
                  </a:moveTo>
                  <a:lnTo>
                    <a:pt x="0" y="215"/>
                  </a:lnTo>
                  <a:lnTo>
                    <a:pt x="135" y="56"/>
                  </a:lnTo>
                  <a:lnTo>
                    <a:pt x="216" y="126"/>
                  </a:lnTo>
                  <a:lnTo>
                    <a:pt x="312" y="0"/>
                  </a:lnTo>
                  <a:lnTo>
                    <a:pt x="336" y="17"/>
                  </a:lnTo>
                  <a:lnTo>
                    <a:pt x="219" y="171"/>
                  </a:lnTo>
                  <a:lnTo>
                    <a:pt x="137" y="99"/>
                  </a:lnTo>
                  <a:lnTo>
                    <a:pt x="22" y="234"/>
                  </a:lnTo>
                  <a:lnTo>
                    <a:pt x="22" y="2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29" name="Freeform 104"/>
            <p:cNvSpPr>
              <a:spLocks/>
            </p:cNvSpPr>
            <p:nvPr/>
          </p:nvSpPr>
          <p:spPr bwMode="auto">
            <a:xfrm>
              <a:off x="6248401" y="3148013"/>
              <a:ext cx="117475" cy="119063"/>
            </a:xfrm>
            <a:custGeom>
              <a:avLst/>
              <a:gdLst>
                <a:gd name="T0" fmla="*/ 0 w 74"/>
                <a:gd name="T1" fmla="*/ 0 h 75"/>
                <a:gd name="T2" fmla="*/ 74 w 74"/>
                <a:gd name="T3" fmla="*/ 0 h 75"/>
                <a:gd name="T4" fmla="*/ 74 w 74"/>
                <a:gd name="T5" fmla="*/ 75 h 75"/>
                <a:gd name="T6" fmla="*/ 0 w 74"/>
                <a:gd name="T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" h="75">
                  <a:moveTo>
                    <a:pt x="0" y="0"/>
                  </a:moveTo>
                  <a:lnTo>
                    <a:pt x="74" y="0"/>
                  </a:lnTo>
                  <a:lnTo>
                    <a:pt x="74" y="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0" name="Freeform 105"/>
            <p:cNvSpPr>
              <a:spLocks/>
            </p:cNvSpPr>
            <p:nvPr/>
          </p:nvSpPr>
          <p:spPr bwMode="auto">
            <a:xfrm>
              <a:off x="5738813" y="3144838"/>
              <a:ext cx="711200" cy="568325"/>
            </a:xfrm>
            <a:custGeom>
              <a:avLst/>
              <a:gdLst>
                <a:gd name="T0" fmla="*/ 448 w 448"/>
                <a:gd name="T1" fmla="*/ 358 h 358"/>
                <a:gd name="T2" fmla="*/ 0 w 448"/>
                <a:gd name="T3" fmla="*/ 358 h 358"/>
                <a:gd name="T4" fmla="*/ 0 w 448"/>
                <a:gd name="T5" fmla="*/ 0 h 358"/>
                <a:gd name="T6" fmla="*/ 26 w 448"/>
                <a:gd name="T7" fmla="*/ 0 h 358"/>
                <a:gd name="T8" fmla="*/ 26 w 448"/>
                <a:gd name="T9" fmla="*/ 334 h 358"/>
                <a:gd name="T10" fmla="*/ 448 w 448"/>
                <a:gd name="T11" fmla="*/ 334 h 358"/>
                <a:gd name="T12" fmla="*/ 448 w 448"/>
                <a:gd name="T13" fmla="*/ 358 h 358"/>
                <a:gd name="T14" fmla="*/ 448 w 448"/>
                <a:gd name="T15" fmla="*/ 35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8" h="358">
                  <a:moveTo>
                    <a:pt x="448" y="358"/>
                  </a:moveTo>
                  <a:lnTo>
                    <a:pt x="0" y="358"/>
                  </a:lnTo>
                  <a:lnTo>
                    <a:pt x="0" y="0"/>
                  </a:lnTo>
                  <a:lnTo>
                    <a:pt x="26" y="0"/>
                  </a:lnTo>
                  <a:lnTo>
                    <a:pt x="26" y="334"/>
                  </a:lnTo>
                  <a:lnTo>
                    <a:pt x="448" y="334"/>
                  </a:lnTo>
                  <a:lnTo>
                    <a:pt x="448" y="358"/>
                  </a:lnTo>
                  <a:lnTo>
                    <a:pt x="448" y="3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1" name="Rectangle 106"/>
            <p:cNvSpPr>
              <a:spLocks noChangeArrowheads="1"/>
            </p:cNvSpPr>
            <p:nvPr/>
          </p:nvSpPr>
          <p:spPr bwMode="auto">
            <a:xfrm>
              <a:off x="5853113" y="3560763"/>
              <a:ext cx="79375" cy="1222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2" name="Rectangle 107"/>
            <p:cNvSpPr>
              <a:spLocks noChangeArrowheads="1"/>
            </p:cNvSpPr>
            <p:nvPr/>
          </p:nvSpPr>
          <p:spPr bwMode="auto">
            <a:xfrm>
              <a:off x="5997576" y="3408363"/>
              <a:ext cx="79375" cy="274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3" name="Rectangle 108"/>
            <p:cNvSpPr>
              <a:spLocks noChangeArrowheads="1"/>
            </p:cNvSpPr>
            <p:nvPr/>
          </p:nvSpPr>
          <p:spPr bwMode="auto">
            <a:xfrm>
              <a:off x="6142038" y="3487738"/>
              <a:ext cx="79375" cy="1952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4" name="Rectangle 109"/>
            <p:cNvSpPr>
              <a:spLocks noChangeArrowheads="1"/>
            </p:cNvSpPr>
            <p:nvPr/>
          </p:nvSpPr>
          <p:spPr bwMode="auto">
            <a:xfrm>
              <a:off x="6286501" y="3305176"/>
              <a:ext cx="79375" cy="377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sp>
        <p:nvSpPr>
          <p:cNvPr id="35" name="标题 11"/>
          <p:cNvSpPr txBox="1">
            <a:spLocks/>
          </p:cNvSpPr>
          <p:nvPr/>
        </p:nvSpPr>
        <p:spPr>
          <a:xfrm>
            <a:off x="4825723" y="797751"/>
            <a:ext cx="2844701" cy="59733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Для Совета актива музея созданы 2 детских объединения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2351402" y="3777593"/>
            <a:ext cx="1457782" cy="54513"/>
            <a:chOff x="4369395" y="1412081"/>
            <a:chExt cx="1944216" cy="72703"/>
          </a:xfrm>
          <a:solidFill>
            <a:schemeClr val="tx1"/>
          </a:solidFill>
        </p:grpSpPr>
        <p:grpSp>
          <p:nvGrpSpPr>
            <p:cNvPr id="38" name="组合 37"/>
            <p:cNvGrpSpPr/>
            <p:nvPr/>
          </p:nvGrpSpPr>
          <p:grpSpPr>
            <a:xfrm rot="16200000">
              <a:off x="5341503" y="511981"/>
              <a:ext cx="72008" cy="1872208"/>
              <a:chOff x="3419789" y="2128318"/>
              <a:chExt cx="72008" cy="1872208"/>
            </a:xfrm>
            <a:grpFill/>
          </p:grpSpPr>
          <p:cxnSp>
            <p:nvCxnSpPr>
              <p:cNvPr id="40" name="直接连接符 39"/>
              <p:cNvCxnSpPr/>
              <p:nvPr/>
            </p:nvCxnSpPr>
            <p:spPr>
              <a:xfrm rot="5400000">
                <a:off x="2555693" y="3028418"/>
                <a:ext cx="1800200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椭圆 40"/>
              <p:cNvSpPr/>
              <p:nvPr/>
            </p:nvSpPr>
            <p:spPr>
              <a:xfrm>
                <a:off x="3419789" y="3928518"/>
                <a:ext cx="72008" cy="72008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2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39" name="椭圆 38"/>
            <p:cNvSpPr/>
            <p:nvPr/>
          </p:nvSpPr>
          <p:spPr>
            <a:xfrm rot="16200000">
              <a:off x="4369395" y="1412776"/>
              <a:ext cx="72008" cy="7200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sp>
        <p:nvSpPr>
          <p:cNvPr id="42" name="椭圆 41"/>
          <p:cNvSpPr/>
          <p:nvPr/>
        </p:nvSpPr>
        <p:spPr>
          <a:xfrm>
            <a:off x="3863176" y="3346178"/>
            <a:ext cx="917863" cy="917863"/>
          </a:xfrm>
          <a:prstGeom prst="ellips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43" name="标题 11"/>
          <p:cNvSpPr txBox="1">
            <a:spLocks/>
          </p:cNvSpPr>
          <p:nvPr/>
        </p:nvSpPr>
        <p:spPr>
          <a:xfrm>
            <a:off x="4811776" y="3574009"/>
            <a:ext cx="2844701" cy="59733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44" name="标题 11"/>
          <p:cNvSpPr txBox="1">
            <a:spLocks/>
          </p:cNvSpPr>
          <p:nvPr/>
        </p:nvSpPr>
        <p:spPr>
          <a:xfrm>
            <a:off x="4842335" y="3511576"/>
            <a:ext cx="1811550" cy="21254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2962185" y="1887875"/>
            <a:ext cx="1457782" cy="54513"/>
            <a:chOff x="4369395" y="1412081"/>
            <a:chExt cx="1944216" cy="72703"/>
          </a:xfrm>
          <a:solidFill>
            <a:schemeClr val="tx1"/>
          </a:solidFill>
        </p:grpSpPr>
        <p:grpSp>
          <p:nvGrpSpPr>
            <p:cNvPr id="46" name="组合 45"/>
            <p:cNvGrpSpPr/>
            <p:nvPr/>
          </p:nvGrpSpPr>
          <p:grpSpPr>
            <a:xfrm rot="16200000">
              <a:off x="5341503" y="511981"/>
              <a:ext cx="72008" cy="1872208"/>
              <a:chOff x="3419789" y="2128318"/>
              <a:chExt cx="72008" cy="1872208"/>
            </a:xfrm>
            <a:grpFill/>
          </p:grpSpPr>
          <p:cxnSp>
            <p:nvCxnSpPr>
              <p:cNvPr id="48" name="直接连接符 47"/>
              <p:cNvCxnSpPr/>
              <p:nvPr/>
            </p:nvCxnSpPr>
            <p:spPr>
              <a:xfrm rot="5400000">
                <a:off x="2555693" y="3028418"/>
                <a:ext cx="1800200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椭圆 48"/>
              <p:cNvSpPr/>
              <p:nvPr/>
            </p:nvSpPr>
            <p:spPr>
              <a:xfrm>
                <a:off x="3419789" y="3928518"/>
                <a:ext cx="72008" cy="72008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2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47" name="椭圆 46"/>
            <p:cNvSpPr/>
            <p:nvPr/>
          </p:nvSpPr>
          <p:spPr>
            <a:xfrm rot="16200000">
              <a:off x="4369395" y="1412776"/>
              <a:ext cx="72008" cy="7200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sp>
        <p:nvSpPr>
          <p:cNvPr id="50" name="椭圆 49"/>
          <p:cNvSpPr/>
          <p:nvPr/>
        </p:nvSpPr>
        <p:spPr>
          <a:xfrm>
            <a:off x="4473960" y="1456460"/>
            <a:ext cx="917863" cy="917863"/>
          </a:xfrm>
          <a:prstGeom prst="ellips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51" name="标题 11"/>
          <p:cNvSpPr txBox="1">
            <a:spLocks/>
          </p:cNvSpPr>
          <p:nvPr/>
        </p:nvSpPr>
        <p:spPr>
          <a:xfrm>
            <a:off x="5391823" y="1381506"/>
            <a:ext cx="3391078" cy="21254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раеведческая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группа «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Мирас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занимается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поисково-исследовательской и фондовой деятельностью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grpSp>
        <p:nvGrpSpPr>
          <p:cNvPr id="52" name="组合 52"/>
          <p:cNvGrpSpPr/>
          <p:nvPr/>
        </p:nvGrpSpPr>
        <p:grpSpPr>
          <a:xfrm>
            <a:off x="2962185" y="2913722"/>
            <a:ext cx="1457782" cy="54513"/>
            <a:chOff x="4369395" y="1412081"/>
            <a:chExt cx="1944216" cy="72703"/>
          </a:xfrm>
          <a:solidFill>
            <a:schemeClr val="tx1"/>
          </a:solidFill>
        </p:grpSpPr>
        <p:grpSp>
          <p:nvGrpSpPr>
            <p:cNvPr id="53" name="组合 53"/>
            <p:cNvGrpSpPr/>
            <p:nvPr/>
          </p:nvGrpSpPr>
          <p:grpSpPr>
            <a:xfrm rot="16200000">
              <a:off x="5341503" y="511981"/>
              <a:ext cx="72008" cy="1872208"/>
              <a:chOff x="3419789" y="2128318"/>
              <a:chExt cx="72008" cy="1872208"/>
            </a:xfrm>
            <a:grpFill/>
          </p:grpSpPr>
          <p:cxnSp>
            <p:nvCxnSpPr>
              <p:cNvPr id="55" name="直接连接符 55"/>
              <p:cNvCxnSpPr/>
              <p:nvPr/>
            </p:nvCxnSpPr>
            <p:spPr>
              <a:xfrm rot="5400000">
                <a:off x="2555693" y="3028418"/>
                <a:ext cx="1800200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椭圆 56"/>
              <p:cNvSpPr/>
              <p:nvPr/>
            </p:nvSpPr>
            <p:spPr>
              <a:xfrm>
                <a:off x="3419789" y="3928518"/>
                <a:ext cx="72008" cy="72008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012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54" name="椭圆 54"/>
            <p:cNvSpPr/>
            <p:nvPr/>
          </p:nvSpPr>
          <p:spPr>
            <a:xfrm rot="16200000">
              <a:off x="4369395" y="1412776"/>
              <a:ext cx="72008" cy="7200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sp>
        <p:nvSpPr>
          <p:cNvPr id="57" name="椭圆 57"/>
          <p:cNvSpPr/>
          <p:nvPr/>
        </p:nvSpPr>
        <p:spPr>
          <a:xfrm>
            <a:off x="4473960" y="2482307"/>
            <a:ext cx="917863" cy="917863"/>
          </a:xfrm>
          <a:prstGeom prst="ellips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58" name="标题 11"/>
          <p:cNvSpPr txBox="1">
            <a:spLocks/>
          </p:cNvSpPr>
          <p:nvPr/>
        </p:nvSpPr>
        <p:spPr>
          <a:xfrm>
            <a:off x="5390040" y="2445232"/>
            <a:ext cx="3391079" cy="21254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Волонтерская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группа «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Интерактив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 занимается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оцифровкой экспонатов, созданием электронных экспозиций и виртуальных экскурсий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grpSp>
        <p:nvGrpSpPr>
          <p:cNvPr id="59" name="组合 60"/>
          <p:cNvGrpSpPr/>
          <p:nvPr/>
        </p:nvGrpSpPr>
        <p:grpSpPr>
          <a:xfrm>
            <a:off x="4685867" y="1589605"/>
            <a:ext cx="494049" cy="596537"/>
            <a:chOff x="5499100" y="2711450"/>
            <a:chExt cx="1193801" cy="1441451"/>
          </a:xfrm>
          <a:solidFill>
            <a:schemeClr val="bg1"/>
          </a:solidFill>
        </p:grpSpPr>
        <p:sp>
          <p:nvSpPr>
            <p:cNvPr id="60" name="Freeform 17"/>
            <p:cNvSpPr>
              <a:spLocks/>
            </p:cNvSpPr>
            <p:nvPr/>
          </p:nvSpPr>
          <p:spPr bwMode="auto">
            <a:xfrm>
              <a:off x="5892800" y="2711450"/>
              <a:ext cx="401638" cy="439738"/>
            </a:xfrm>
            <a:custGeom>
              <a:avLst/>
              <a:gdLst>
                <a:gd name="T0" fmla="*/ 12 w 106"/>
                <a:gd name="T1" fmla="*/ 75 h 116"/>
                <a:gd name="T2" fmla="*/ 54 w 106"/>
                <a:gd name="T3" fmla="*/ 116 h 116"/>
                <a:gd name="T4" fmla="*/ 96 w 106"/>
                <a:gd name="T5" fmla="*/ 74 h 116"/>
                <a:gd name="T6" fmla="*/ 106 w 106"/>
                <a:gd name="T7" fmla="*/ 56 h 116"/>
                <a:gd name="T8" fmla="*/ 99 w 106"/>
                <a:gd name="T9" fmla="*/ 48 h 116"/>
                <a:gd name="T10" fmla="*/ 54 w 106"/>
                <a:gd name="T11" fmla="*/ 0 h 116"/>
                <a:gd name="T12" fmla="*/ 9 w 106"/>
                <a:gd name="T13" fmla="*/ 47 h 116"/>
                <a:gd name="T14" fmla="*/ 1 w 106"/>
                <a:gd name="T15" fmla="*/ 56 h 116"/>
                <a:gd name="T16" fmla="*/ 12 w 106"/>
                <a:gd name="T17" fmla="*/ 75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116">
                  <a:moveTo>
                    <a:pt x="12" y="75"/>
                  </a:moveTo>
                  <a:cubicBezTo>
                    <a:pt x="18" y="96"/>
                    <a:pt x="31" y="116"/>
                    <a:pt x="54" y="116"/>
                  </a:cubicBezTo>
                  <a:cubicBezTo>
                    <a:pt x="76" y="116"/>
                    <a:pt x="90" y="96"/>
                    <a:pt x="96" y="74"/>
                  </a:cubicBezTo>
                  <a:cubicBezTo>
                    <a:pt x="102" y="72"/>
                    <a:pt x="106" y="63"/>
                    <a:pt x="106" y="56"/>
                  </a:cubicBezTo>
                  <a:cubicBezTo>
                    <a:pt x="105" y="51"/>
                    <a:pt x="103" y="49"/>
                    <a:pt x="99" y="48"/>
                  </a:cubicBezTo>
                  <a:cubicBezTo>
                    <a:pt x="98" y="21"/>
                    <a:pt x="80" y="0"/>
                    <a:pt x="54" y="0"/>
                  </a:cubicBezTo>
                  <a:cubicBezTo>
                    <a:pt x="28" y="0"/>
                    <a:pt x="10" y="21"/>
                    <a:pt x="9" y="47"/>
                  </a:cubicBezTo>
                  <a:cubicBezTo>
                    <a:pt x="4" y="48"/>
                    <a:pt x="2" y="51"/>
                    <a:pt x="1" y="56"/>
                  </a:cubicBezTo>
                  <a:cubicBezTo>
                    <a:pt x="0" y="63"/>
                    <a:pt x="5" y="73"/>
                    <a:pt x="12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61" name="Freeform 18"/>
            <p:cNvSpPr>
              <a:spLocks/>
            </p:cNvSpPr>
            <p:nvPr/>
          </p:nvSpPr>
          <p:spPr bwMode="auto">
            <a:xfrm>
              <a:off x="5499100" y="3695700"/>
              <a:ext cx="1190625" cy="298450"/>
            </a:xfrm>
            <a:custGeom>
              <a:avLst/>
              <a:gdLst>
                <a:gd name="T0" fmla="*/ 0 w 750"/>
                <a:gd name="T1" fmla="*/ 0 h 188"/>
                <a:gd name="T2" fmla="*/ 79 w 750"/>
                <a:gd name="T3" fmla="*/ 188 h 188"/>
                <a:gd name="T4" fmla="*/ 122 w 750"/>
                <a:gd name="T5" fmla="*/ 188 h 188"/>
                <a:gd name="T6" fmla="*/ 119 w 750"/>
                <a:gd name="T7" fmla="*/ 72 h 188"/>
                <a:gd name="T8" fmla="*/ 633 w 750"/>
                <a:gd name="T9" fmla="*/ 72 h 188"/>
                <a:gd name="T10" fmla="*/ 630 w 750"/>
                <a:gd name="T11" fmla="*/ 188 h 188"/>
                <a:gd name="T12" fmla="*/ 673 w 750"/>
                <a:gd name="T13" fmla="*/ 188 h 188"/>
                <a:gd name="T14" fmla="*/ 750 w 750"/>
                <a:gd name="T15" fmla="*/ 0 h 188"/>
                <a:gd name="T16" fmla="*/ 0 w 750"/>
                <a:gd name="T17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88">
                  <a:moveTo>
                    <a:pt x="0" y="0"/>
                  </a:moveTo>
                  <a:lnTo>
                    <a:pt x="79" y="188"/>
                  </a:lnTo>
                  <a:lnTo>
                    <a:pt x="122" y="188"/>
                  </a:lnTo>
                  <a:lnTo>
                    <a:pt x="119" y="72"/>
                  </a:lnTo>
                  <a:lnTo>
                    <a:pt x="633" y="72"/>
                  </a:lnTo>
                  <a:lnTo>
                    <a:pt x="630" y="188"/>
                  </a:lnTo>
                  <a:lnTo>
                    <a:pt x="673" y="188"/>
                  </a:lnTo>
                  <a:lnTo>
                    <a:pt x="75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62" name="Freeform 19"/>
            <p:cNvSpPr>
              <a:spLocks/>
            </p:cNvSpPr>
            <p:nvPr/>
          </p:nvSpPr>
          <p:spPr bwMode="auto">
            <a:xfrm>
              <a:off x="5722938" y="3846513"/>
              <a:ext cx="746125" cy="306388"/>
            </a:xfrm>
            <a:custGeom>
              <a:avLst/>
              <a:gdLst>
                <a:gd name="T0" fmla="*/ 2 w 470"/>
                <a:gd name="T1" fmla="*/ 193 h 193"/>
                <a:gd name="T2" fmla="*/ 465 w 470"/>
                <a:gd name="T3" fmla="*/ 193 h 193"/>
                <a:gd name="T4" fmla="*/ 470 w 470"/>
                <a:gd name="T5" fmla="*/ 0 h 193"/>
                <a:gd name="T6" fmla="*/ 0 w 470"/>
                <a:gd name="T7" fmla="*/ 0 h 193"/>
                <a:gd name="T8" fmla="*/ 2 w 470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0" h="193">
                  <a:moveTo>
                    <a:pt x="2" y="193"/>
                  </a:moveTo>
                  <a:lnTo>
                    <a:pt x="465" y="193"/>
                  </a:lnTo>
                  <a:lnTo>
                    <a:pt x="470" y="0"/>
                  </a:lnTo>
                  <a:lnTo>
                    <a:pt x="0" y="0"/>
                  </a:lnTo>
                  <a:lnTo>
                    <a:pt x="2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63" name="Freeform 20"/>
            <p:cNvSpPr>
              <a:spLocks/>
            </p:cNvSpPr>
            <p:nvPr/>
          </p:nvSpPr>
          <p:spPr bwMode="auto">
            <a:xfrm>
              <a:off x="6488113" y="36004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64" name="Freeform 21"/>
            <p:cNvSpPr>
              <a:spLocks/>
            </p:cNvSpPr>
            <p:nvPr/>
          </p:nvSpPr>
          <p:spPr bwMode="auto">
            <a:xfrm>
              <a:off x="5684838" y="3173413"/>
              <a:ext cx="1008063" cy="450850"/>
            </a:xfrm>
            <a:custGeom>
              <a:avLst/>
              <a:gdLst>
                <a:gd name="T0" fmla="*/ 49 w 266"/>
                <a:gd name="T1" fmla="*/ 64 h 119"/>
                <a:gd name="T2" fmla="*/ 49 w 266"/>
                <a:gd name="T3" fmla="*/ 64 h 119"/>
                <a:gd name="T4" fmla="*/ 49 w 266"/>
                <a:gd name="T5" fmla="*/ 119 h 119"/>
                <a:gd name="T6" fmla="*/ 105 w 266"/>
                <a:gd name="T7" fmla="*/ 119 h 119"/>
                <a:gd name="T8" fmla="*/ 102 w 266"/>
                <a:gd name="T9" fmla="*/ 83 h 119"/>
                <a:gd name="T10" fmla="*/ 108 w 266"/>
                <a:gd name="T11" fmla="*/ 74 h 119"/>
                <a:gd name="T12" fmla="*/ 115 w 266"/>
                <a:gd name="T13" fmla="*/ 83 h 119"/>
                <a:gd name="T14" fmla="*/ 112 w 266"/>
                <a:gd name="T15" fmla="*/ 119 h 119"/>
                <a:gd name="T16" fmla="*/ 167 w 266"/>
                <a:gd name="T17" fmla="*/ 119 h 119"/>
                <a:gd name="T18" fmla="*/ 167 w 266"/>
                <a:gd name="T19" fmla="*/ 76 h 119"/>
                <a:gd name="T20" fmla="*/ 179 w 266"/>
                <a:gd name="T21" fmla="*/ 95 h 119"/>
                <a:gd name="T22" fmla="*/ 187 w 266"/>
                <a:gd name="T23" fmla="*/ 105 h 119"/>
                <a:gd name="T24" fmla="*/ 192 w 266"/>
                <a:gd name="T25" fmla="*/ 110 h 119"/>
                <a:gd name="T26" fmla="*/ 197 w 266"/>
                <a:gd name="T27" fmla="*/ 112 h 119"/>
                <a:gd name="T28" fmla="*/ 205 w 266"/>
                <a:gd name="T29" fmla="*/ 114 h 119"/>
                <a:gd name="T30" fmla="*/ 212 w 266"/>
                <a:gd name="T31" fmla="*/ 113 h 119"/>
                <a:gd name="T32" fmla="*/ 216 w 266"/>
                <a:gd name="T33" fmla="*/ 111 h 119"/>
                <a:gd name="T34" fmla="*/ 220 w 266"/>
                <a:gd name="T35" fmla="*/ 108 h 119"/>
                <a:gd name="T36" fmla="*/ 226 w 266"/>
                <a:gd name="T37" fmla="*/ 103 h 119"/>
                <a:gd name="T38" fmla="*/ 236 w 266"/>
                <a:gd name="T39" fmla="*/ 92 h 119"/>
                <a:gd name="T40" fmla="*/ 259 w 266"/>
                <a:gd name="T41" fmla="*/ 67 h 119"/>
                <a:gd name="T42" fmla="*/ 257 w 266"/>
                <a:gd name="T43" fmla="*/ 39 h 119"/>
                <a:gd name="T44" fmla="*/ 254 w 266"/>
                <a:gd name="T45" fmla="*/ 37 h 119"/>
                <a:gd name="T46" fmla="*/ 262 w 266"/>
                <a:gd name="T47" fmla="*/ 29 h 119"/>
                <a:gd name="T48" fmla="*/ 262 w 266"/>
                <a:gd name="T49" fmla="*/ 18 h 119"/>
                <a:gd name="T50" fmla="*/ 251 w 266"/>
                <a:gd name="T51" fmla="*/ 18 h 119"/>
                <a:gd name="T52" fmla="*/ 233 w 266"/>
                <a:gd name="T53" fmla="*/ 38 h 119"/>
                <a:gd name="T54" fmla="*/ 229 w 266"/>
                <a:gd name="T55" fmla="*/ 41 h 119"/>
                <a:gd name="T56" fmla="*/ 229 w 266"/>
                <a:gd name="T57" fmla="*/ 41 h 119"/>
                <a:gd name="T58" fmla="*/ 211 w 266"/>
                <a:gd name="T59" fmla="*/ 62 h 119"/>
                <a:gd name="T60" fmla="*/ 207 w 266"/>
                <a:gd name="T61" fmla="*/ 66 h 119"/>
                <a:gd name="T62" fmla="*/ 204 w 266"/>
                <a:gd name="T63" fmla="*/ 60 h 119"/>
                <a:gd name="T64" fmla="*/ 190 w 266"/>
                <a:gd name="T65" fmla="*/ 35 h 119"/>
                <a:gd name="T66" fmla="*/ 186 w 266"/>
                <a:gd name="T67" fmla="*/ 26 h 119"/>
                <a:gd name="T68" fmla="*/ 184 w 266"/>
                <a:gd name="T69" fmla="*/ 23 h 119"/>
                <a:gd name="T70" fmla="*/ 184 w 266"/>
                <a:gd name="T71" fmla="*/ 22 h 119"/>
                <a:gd name="T72" fmla="*/ 184 w 266"/>
                <a:gd name="T73" fmla="*/ 22 h 119"/>
                <a:gd name="T74" fmla="*/ 179 w 266"/>
                <a:gd name="T75" fmla="*/ 16 h 119"/>
                <a:gd name="T76" fmla="*/ 152 w 266"/>
                <a:gd name="T77" fmla="*/ 4 h 119"/>
                <a:gd name="T78" fmla="*/ 138 w 266"/>
                <a:gd name="T79" fmla="*/ 0 h 119"/>
                <a:gd name="T80" fmla="*/ 138 w 266"/>
                <a:gd name="T81" fmla="*/ 0 h 119"/>
                <a:gd name="T82" fmla="*/ 138 w 266"/>
                <a:gd name="T83" fmla="*/ 0 h 119"/>
                <a:gd name="T84" fmla="*/ 120 w 266"/>
                <a:gd name="T85" fmla="*/ 62 h 119"/>
                <a:gd name="T86" fmla="*/ 114 w 266"/>
                <a:gd name="T87" fmla="*/ 24 h 119"/>
                <a:gd name="T88" fmla="*/ 119 w 266"/>
                <a:gd name="T89" fmla="*/ 12 h 119"/>
                <a:gd name="T90" fmla="*/ 111 w 266"/>
                <a:gd name="T91" fmla="*/ 5 h 119"/>
                <a:gd name="T92" fmla="*/ 105 w 266"/>
                <a:gd name="T93" fmla="*/ 5 h 119"/>
                <a:gd name="T94" fmla="*/ 97 w 266"/>
                <a:gd name="T95" fmla="*/ 12 h 119"/>
                <a:gd name="T96" fmla="*/ 102 w 266"/>
                <a:gd name="T97" fmla="*/ 24 h 119"/>
                <a:gd name="T98" fmla="*/ 96 w 266"/>
                <a:gd name="T99" fmla="*/ 62 h 119"/>
                <a:gd name="T100" fmla="*/ 78 w 266"/>
                <a:gd name="T101" fmla="*/ 0 h 119"/>
                <a:gd name="T102" fmla="*/ 78 w 266"/>
                <a:gd name="T103" fmla="*/ 0 h 119"/>
                <a:gd name="T104" fmla="*/ 78 w 266"/>
                <a:gd name="T105" fmla="*/ 0 h 119"/>
                <a:gd name="T106" fmla="*/ 67 w 266"/>
                <a:gd name="T107" fmla="*/ 4 h 119"/>
                <a:gd name="T108" fmla="*/ 28 w 266"/>
                <a:gd name="T109" fmla="*/ 20 h 119"/>
                <a:gd name="T110" fmla="*/ 0 w 266"/>
                <a:gd name="T111" fmla="*/ 119 h 119"/>
                <a:gd name="T112" fmla="*/ 38 w 266"/>
                <a:gd name="T113" fmla="*/ 119 h 119"/>
                <a:gd name="T114" fmla="*/ 49 w 266"/>
                <a:gd name="T115" fmla="*/ 6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6" h="119">
                  <a:moveTo>
                    <a:pt x="49" y="64"/>
                  </a:moveTo>
                  <a:cubicBezTo>
                    <a:pt x="49" y="64"/>
                    <a:pt x="49" y="64"/>
                    <a:pt x="49" y="64"/>
                  </a:cubicBezTo>
                  <a:cubicBezTo>
                    <a:pt x="49" y="119"/>
                    <a:pt x="49" y="119"/>
                    <a:pt x="49" y="119"/>
                  </a:cubicBezTo>
                  <a:cubicBezTo>
                    <a:pt x="105" y="119"/>
                    <a:pt x="105" y="119"/>
                    <a:pt x="105" y="119"/>
                  </a:cubicBezTo>
                  <a:cubicBezTo>
                    <a:pt x="102" y="83"/>
                    <a:pt x="102" y="83"/>
                    <a:pt x="102" y="83"/>
                  </a:cubicBezTo>
                  <a:cubicBezTo>
                    <a:pt x="102" y="78"/>
                    <a:pt x="105" y="74"/>
                    <a:pt x="108" y="74"/>
                  </a:cubicBezTo>
                  <a:cubicBezTo>
                    <a:pt x="112" y="74"/>
                    <a:pt x="115" y="78"/>
                    <a:pt x="115" y="83"/>
                  </a:cubicBezTo>
                  <a:cubicBezTo>
                    <a:pt x="112" y="119"/>
                    <a:pt x="112" y="119"/>
                    <a:pt x="112" y="119"/>
                  </a:cubicBezTo>
                  <a:cubicBezTo>
                    <a:pt x="167" y="119"/>
                    <a:pt x="167" y="119"/>
                    <a:pt x="167" y="119"/>
                  </a:cubicBezTo>
                  <a:cubicBezTo>
                    <a:pt x="167" y="76"/>
                    <a:pt x="167" y="76"/>
                    <a:pt x="167" y="76"/>
                  </a:cubicBezTo>
                  <a:cubicBezTo>
                    <a:pt x="171" y="83"/>
                    <a:pt x="175" y="89"/>
                    <a:pt x="179" y="95"/>
                  </a:cubicBezTo>
                  <a:cubicBezTo>
                    <a:pt x="182" y="99"/>
                    <a:pt x="184" y="102"/>
                    <a:pt x="187" y="105"/>
                  </a:cubicBezTo>
                  <a:cubicBezTo>
                    <a:pt x="188" y="106"/>
                    <a:pt x="190" y="108"/>
                    <a:pt x="192" y="110"/>
                  </a:cubicBezTo>
                  <a:cubicBezTo>
                    <a:pt x="193" y="111"/>
                    <a:pt x="195" y="111"/>
                    <a:pt x="197" y="112"/>
                  </a:cubicBezTo>
                  <a:cubicBezTo>
                    <a:pt x="199" y="113"/>
                    <a:pt x="202" y="114"/>
                    <a:pt x="205" y="114"/>
                  </a:cubicBezTo>
                  <a:cubicBezTo>
                    <a:pt x="207" y="114"/>
                    <a:pt x="209" y="114"/>
                    <a:pt x="212" y="113"/>
                  </a:cubicBezTo>
                  <a:cubicBezTo>
                    <a:pt x="214" y="112"/>
                    <a:pt x="215" y="112"/>
                    <a:pt x="216" y="111"/>
                  </a:cubicBezTo>
                  <a:cubicBezTo>
                    <a:pt x="218" y="110"/>
                    <a:pt x="219" y="109"/>
                    <a:pt x="220" y="108"/>
                  </a:cubicBezTo>
                  <a:cubicBezTo>
                    <a:pt x="222" y="107"/>
                    <a:pt x="224" y="105"/>
                    <a:pt x="226" y="103"/>
                  </a:cubicBezTo>
                  <a:cubicBezTo>
                    <a:pt x="229" y="100"/>
                    <a:pt x="233" y="96"/>
                    <a:pt x="236" y="92"/>
                  </a:cubicBezTo>
                  <a:cubicBezTo>
                    <a:pt x="247" y="80"/>
                    <a:pt x="259" y="67"/>
                    <a:pt x="259" y="67"/>
                  </a:cubicBezTo>
                  <a:cubicBezTo>
                    <a:pt x="266" y="58"/>
                    <a:pt x="265" y="46"/>
                    <a:pt x="257" y="39"/>
                  </a:cubicBezTo>
                  <a:cubicBezTo>
                    <a:pt x="256" y="38"/>
                    <a:pt x="255" y="38"/>
                    <a:pt x="254" y="37"/>
                  </a:cubicBezTo>
                  <a:cubicBezTo>
                    <a:pt x="262" y="29"/>
                    <a:pt x="262" y="29"/>
                    <a:pt x="262" y="29"/>
                  </a:cubicBezTo>
                  <a:cubicBezTo>
                    <a:pt x="265" y="26"/>
                    <a:pt x="265" y="21"/>
                    <a:pt x="262" y="18"/>
                  </a:cubicBezTo>
                  <a:cubicBezTo>
                    <a:pt x="259" y="15"/>
                    <a:pt x="254" y="15"/>
                    <a:pt x="251" y="18"/>
                  </a:cubicBezTo>
                  <a:cubicBezTo>
                    <a:pt x="233" y="38"/>
                    <a:pt x="233" y="38"/>
                    <a:pt x="233" y="38"/>
                  </a:cubicBezTo>
                  <a:cubicBezTo>
                    <a:pt x="231" y="39"/>
                    <a:pt x="230" y="40"/>
                    <a:pt x="229" y="41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27" y="43"/>
                    <a:pt x="219" y="53"/>
                    <a:pt x="211" y="62"/>
                  </a:cubicBezTo>
                  <a:cubicBezTo>
                    <a:pt x="209" y="63"/>
                    <a:pt x="208" y="64"/>
                    <a:pt x="207" y="66"/>
                  </a:cubicBezTo>
                  <a:cubicBezTo>
                    <a:pt x="206" y="64"/>
                    <a:pt x="205" y="62"/>
                    <a:pt x="204" y="60"/>
                  </a:cubicBezTo>
                  <a:cubicBezTo>
                    <a:pt x="199" y="52"/>
                    <a:pt x="194" y="42"/>
                    <a:pt x="190" y="35"/>
                  </a:cubicBezTo>
                  <a:cubicBezTo>
                    <a:pt x="188" y="31"/>
                    <a:pt x="187" y="28"/>
                    <a:pt x="186" y="26"/>
                  </a:cubicBezTo>
                  <a:cubicBezTo>
                    <a:pt x="185" y="24"/>
                    <a:pt x="185" y="24"/>
                    <a:pt x="184" y="23"/>
                  </a:cubicBezTo>
                  <a:cubicBezTo>
                    <a:pt x="184" y="22"/>
                    <a:pt x="184" y="22"/>
                    <a:pt x="184" y="22"/>
                  </a:cubicBezTo>
                  <a:cubicBezTo>
                    <a:pt x="184" y="22"/>
                    <a:pt x="184" y="22"/>
                    <a:pt x="184" y="22"/>
                  </a:cubicBezTo>
                  <a:cubicBezTo>
                    <a:pt x="183" y="20"/>
                    <a:pt x="181" y="18"/>
                    <a:pt x="179" y="16"/>
                  </a:cubicBezTo>
                  <a:cubicBezTo>
                    <a:pt x="177" y="13"/>
                    <a:pt x="171" y="9"/>
                    <a:pt x="152" y="4"/>
                  </a:cubicBezTo>
                  <a:cubicBezTo>
                    <a:pt x="147" y="2"/>
                    <a:pt x="142" y="1"/>
                    <a:pt x="138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7" y="10"/>
                    <a:pt x="134" y="33"/>
                    <a:pt x="120" y="62"/>
                  </a:cubicBezTo>
                  <a:cubicBezTo>
                    <a:pt x="118" y="43"/>
                    <a:pt x="115" y="26"/>
                    <a:pt x="114" y="24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2" y="26"/>
                    <a:pt x="99" y="43"/>
                    <a:pt x="96" y="62"/>
                  </a:cubicBezTo>
                  <a:cubicBezTo>
                    <a:pt x="83" y="33"/>
                    <a:pt x="79" y="1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4" y="1"/>
                    <a:pt x="70" y="2"/>
                    <a:pt x="67" y="4"/>
                  </a:cubicBezTo>
                  <a:cubicBezTo>
                    <a:pt x="55" y="8"/>
                    <a:pt x="38" y="14"/>
                    <a:pt x="28" y="20"/>
                  </a:cubicBezTo>
                  <a:cubicBezTo>
                    <a:pt x="23" y="25"/>
                    <a:pt x="7" y="47"/>
                    <a:pt x="0" y="119"/>
                  </a:cubicBezTo>
                  <a:cubicBezTo>
                    <a:pt x="38" y="119"/>
                    <a:pt x="38" y="119"/>
                    <a:pt x="38" y="119"/>
                  </a:cubicBezTo>
                  <a:cubicBezTo>
                    <a:pt x="40" y="95"/>
                    <a:pt x="46" y="65"/>
                    <a:pt x="49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grpSp>
        <p:nvGrpSpPr>
          <p:cNvPr id="65" name="组合 66"/>
          <p:cNvGrpSpPr/>
          <p:nvPr/>
        </p:nvGrpSpPr>
        <p:grpSpPr>
          <a:xfrm>
            <a:off x="4734709" y="2590724"/>
            <a:ext cx="545164" cy="689427"/>
            <a:chOff x="5527675" y="2708275"/>
            <a:chExt cx="1139825" cy="1441450"/>
          </a:xfrm>
          <a:solidFill>
            <a:schemeClr val="bg1"/>
          </a:solidFill>
        </p:grpSpPr>
        <p:sp>
          <p:nvSpPr>
            <p:cNvPr id="66" name="Freeform 42"/>
            <p:cNvSpPr>
              <a:spLocks/>
            </p:cNvSpPr>
            <p:nvPr/>
          </p:nvSpPr>
          <p:spPr bwMode="auto">
            <a:xfrm>
              <a:off x="6194425" y="3665538"/>
              <a:ext cx="207963" cy="295275"/>
            </a:xfrm>
            <a:custGeom>
              <a:avLst/>
              <a:gdLst>
                <a:gd name="T0" fmla="*/ 31 w 55"/>
                <a:gd name="T1" fmla="*/ 35 h 78"/>
                <a:gd name="T2" fmla="*/ 30 w 55"/>
                <a:gd name="T3" fmla="*/ 34 h 78"/>
                <a:gd name="T4" fmla="*/ 22 w 55"/>
                <a:gd name="T5" fmla="*/ 32 h 78"/>
                <a:gd name="T6" fmla="*/ 22 w 55"/>
                <a:gd name="T7" fmla="*/ 31 h 78"/>
                <a:gd name="T8" fmla="*/ 16 w 55"/>
                <a:gd name="T9" fmla="*/ 28 h 78"/>
                <a:gd name="T10" fmla="*/ 17 w 55"/>
                <a:gd name="T11" fmla="*/ 20 h 78"/>
                <a:gd name="T12" fmla="*/ 26 w 55"/>
                <a:gd name="T13" fmla="*/ 18 h 78"/>
                <a:gd name="T14" fmla="*/ 33 w 55"/>
                <a:gd name="T15" fmla="*/ 18 h 78"/>
                <a:gd name="T16" fmla="*/ 39 w 55"/>
                <a:gd name="T17" fmla="*/ 22 h 78"/>
                <a:gd name="T18" fmla="*/ 40 w 55"/>
                <a:gd name="T19" fmla="*/ 23 h 78"/>
                <a:gd name="T20" fmla="*/ 40 w 55"/>
                <a:gd name="T21" fmla="*/ 23 h 78"/>
                <a:gd name="T22" fmla="*/ 40 w 55"/>
                <a:gd name="T23" fmla="*/ 23 h 78"/>
                <a:gd name="T24" fmla="*/ 44 w 55"/>
                <a:gd name="T25" fmla="*/ 25 h 78"/>
                <a:gd name="T26" fmla="*/ 50 w 55"/>
                <a:gd name="T27" fmla="*/ 21 h 78"/>
                <a:gd name="T28" fmla="*/ 50 w 55"/>
                <a:gd name="T29" fmla="*/ 17 h 78"/>
                <a:gd name="T30" fmla="*/ 36 w 55"/>
                <a:gd name="T31" fmla="*/ 8 h 78"/>
                <a:gd name="T32" fmla="*/ 31 w 55"/>
                <a:gd name="T33" fmla="*/ 8 h 78"/>
                <a:gd name="T34" fmla="*/ 31 w 55"/>
                <a:gd name="T35" fmla="*/ 2 h 78"/>
                <a:gd name="T36" fmla="*/ 29 w 55"/>
                <a:gd name="T37" fmla="*/ 0 h 78"/>
                <a:gd name="T38" fmla="*/ 23 w 55"/>
                <a:gd name="T39" fmla="*/ 0 h 78"/>
                <a:gd name="T40" fmla="*/ 21 w 55"/>
                <a:gd name="T41" fmla="*/ 2 h 78"/>
                <a:gd name="T42" fmla="*/ 21 w 55"/>
                <a:gd name="T43" fmla="*/ 8 h 78"/>
                <a:gd name="T44" fmla="*/ 7 w 55"/>
                <a:gd name="T45" fmla="*/ 13 h 78"/>
                <a:gd name="T46" fmla="*/ 3 w 55"/>
                <a:gd name="T47" fmla="*/ 32 h 78"/>
                <a:gd name="T48" fmla="*/ 10 w 55"/>
                <a:gd name="T49" fmla="*/ 38 h 78"/>
                <a:gd name="T50" fmla="*/ 30 w 55"/>
                <a:gd name="T51" fmla="*/ 47 h 78"/>
                <a:gd name="T52" fmla="*/ 33 w 55"/>
                <a:gd name="T53" fmla="*/ 48 h 78"/>
                <a:gd name="T54" fmla="*/ 38 w 55"/>
                <a:gd name="T55" fmla="*/ 51 h 78"/>
                <a:gd name="T56" fmla="*/ 36 w 55"/>
                <a:gd name="T57" fmla="*/ 59 h 78"/>
                <a:gd name="T58" fmla="*/ 29 w 55"/>
                <a:gd name="T59" fmla="*/ 61 h 78"/>
                <a:gd name="T60" fmla="*/ 19 w 55"/>
                <a:gd name="T61" fmla="*/ 59 h 78"/>
                <a:gd name="T62" fmla="*/ 13 w 55"/>
                <a:gd name="T63" fmla="*/ 56 h 78"/>
                <a:gd name="T64" fmla="*/ 12 w 55"/>
                <a:gd name="T65" fmla="*/ 55 h 78"/>
                <a:gd name="T66" fmla="*/ 12 w 55"/>
                <a:gd name="T67" fmla="*/ 55 h 78"/>
                <a:gd name="T68" fmla="*/ 12 w 55"/>
                <a:gd name="T69" fmla="*/ 55 h 78"/>
                <a:gd name="T70" fmla="*/ 12 w 55"/>
                <a:gd name="T71" fmla="*/ 55 h 78"/>
                <a:gd name="T72" fmla="*/ 8 w 55"/>
                <a:gd name="T73" fmla="*/ 53 h 78"/>
                <a:gd name="T74" fmla="*/ 1 w 55"/>
                <a:gd name="T75" fmla="*/ 57 h 78"/>
                <a:gd name="T76" fmla="*/ 1 w 55"/>
                <a:gd name="T77" fmla="*/ 61 h 78"/>
                <a:gd name="T78" fmla="*/ 21 w 55"/>
                <a:gd name="T79" fmla="*/ 70 h 78"/>
                <a:gd name="T80" fmla="*/ 21 w 55"/>
                <a:gd name="T81" fmla="*/ 76 h 78"/>
                <a:gd name="T82" fmla="*/ 23 w 55"/>
                <a:gd name="T83" fmla="*/ 78 h 78"/>
                <a:gd name="T84" fmla="*/ 29 w 55"/>
                <a:gd name="T85" fmla="*/ 78 h 78"/>
                <a:gd name="T86" fmla="*/ 31 w 55"/>
                <a:gd name="T87" fmla="*/ 76 h 78"/>
                <a:gd name="T88" fmla="*/ 31 w 55"/>
                <a:gd name="T89" fmla="*/ 71 h 78"/>
                <a:gd name="T90" fmla="*/ 46 w 55"/>
                <a:gd name="T91" fmla="*/ 66 h 78"/>
                <a:gd name="T92" fmla="*/ 52 w 55"/>
                <a:gd name="T93" fmla="*/ 48 h 78"/>
                <a:gd name="T94" fmla="*/ 31 w 55"/>
                <a:gd name="T95" fmla="*/ 3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5" h="78">
                  <a:moveTo>
                    <a:pt x="31" y="35"/>
                  </a:moveTo>
                  <a:cubicBezTo>
                    <a:pt x="30" y="34"/>
                    <a:pt x="30" y="34"/>
                    <a:pt x="30" y="34"/>
                  </a:cubicBezTo>
                  <a:cubicBezTo>
                    <a:pt x="27" y="33"/>
                    <a:pt x="23" y="32"/>
                    <a:pt x="22" y="32"/>
                  </a:cubicBezTo>
                  <a:cubicBezTo>
                    <a:pt x="22" y="32"/>
                    <a:pt x="22" y="31"/>
                    <a:pt x="22" y="31"/>
                  </a:cubicBezTo>
                  <a:cubicBezTo>
                    <a:pt x="19" y="30"/>
                    <a:pt x="17" y="30"/>
                    <a:pt x="16" y="28"/>
                  </a:cubicBezTo>
                  <a:cubicBezTo>
                    <a:pt x="14" y="25"/>
                    <a:pt x="15" y="22"/>
                    <a:pt x="17" y="20"/>
                  </a:cubicBezTo>
                  <a:cubicBezTo>
                    <a:pt x="20" y="18"/>
                    <a:pt x="24" y="18"/>
                    <a:pt x="26" y="18"/>
                  </a:cubicBezTo>
                  <a:cubicBezTo>
                    <a:pt x="28" y="18"/>
                    <a:pt x="30" y="18"/>
                    <a:pt x="33" y="18"/>
                  </a:cubicBezTo>
                  <a:cubicBezTo>
                    <a:pt x="34" y="19"/>
                    <a:pt x="37" y="21"/>
                    <a:pt x="39" y="22"/>
                  </a:cubicBezTo>
                  <a:cubicBezTo>
                    <a:pt x="39" y="22"/>
                    <a:pt x="39" y="22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1" y="24"/>
                    <a:pt x="42" y="25"/>
                    <a:pt x="44" y="25"/>
                  </a:cubicBezTo>
                  <a:cubicBezTo>
                    <a:pt x="47" y="25"/>
                    <a:pt x="49" y="23"/>
                    <a:pt x="50" y="21"/>
                  </a:cubicBezTo>
                  <a:cubicBezTo>
                    <a:pt x="51" y="20"/>
                    <a:pt x="51" y="18"/>
                    <a:pt x="50" y="17"/>
                  </a:cubicBezTo>
                  <a:cubicBezTo>
                    <a:pt x="48" y="13"/>
                    <a:pt x="41" y="10"/>
                    <a:pt x="36" y="8"/>
                  </a:cubicBezTo>
                  <a:cubicBezTo>
                    <a:pt x="35" y="8"/>
                    <a:pt x="33" y="8"/>
                    <a:pt x="31" y="8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1"/>
                    <a:pt x="31" y="0"/>
                    <a:pt x="29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1" y="0"/>
                    <a:pt x="21" y="1"/>
                    <a:pt x="21" y="2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15" y="9"/>
                    <a:pt x="11" y="11"/>
                    <a:pt x="7" y="13"/>
                  </a:cubicBezTo>
                  <a:cubicBezTo>
                    <a:pt x="1" y="18"/>
                    <a:pt x="0" y="26"/>
                    <a:pt x="3" y="32"/>
                  </a:cubicBezTo>
                  <a:cubicBezTo>
                    <a:pt x="5" y="35"/>
                    <a:pt x="7" y="37"/>
                    <a:pt x="10" y="38"/>
                  </a:cubicBezTo>
                  <a:cubicBezTo>
                    <a:pt x="13" y="40"/>
                    <a:pt x="24" y="44"/>
                    <a:pt x="30" y="47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5" y="49"/>
                    <a:pt x="37" y="50"/>
                    <a:pt x="38" y="51"/>
                  </a:cubicBezTo>
                  <a:cubicBezTo>
                    <a:pt x="39" y="54"/>
                    <a:pt x="39" y="57"/>
                    <a:pt x="36" y="59"/>
                  </a:cubicBezTo>
                  <a:cubicBezTo>
                    <a:pt x="35" y="60"/>
                    <a:pt x="32" y="61"/>
                    <a:pt x="29" y="61"/>
                  </a:cubicBezTo>
                  <a:cubicBezTo>
                    <a:pt x="26" y="61"/>
                    <a:pt x="22" y="60"/>
                    <a:pt x="19" y="59"/>
                  </a:cubicBezTo>
                  <a:cubicBezTo>
                    <a:pt x="17" y="59"/>
                    <a:pt x="14" y="57"/>
                    <a:pt x="13" y="56"/>
                  </a:cubicBezTo>
                  <a:cubicBezTo>
                    <a:pt x="13" y="56"/>
                    <a:pt x="12" y="56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1" y="54"/>
                    <a:pt x="9" y="53"/>
                    <a:pt x="8" y="53"/>
                  </a:cubicBezTo>
                  <a:cubicBezTo>
                    <a:pt x="5" y="53"/>
                    <a:pt x="2" y="55"/>
                    <a:pt x="1" y="57"/>
                  </a:cubicBezTo>
                  <a:cubicBezTo>
                    <a:pt x="0" y="58"/>
                    <a:pt x="0" y="60"/>
                    <a:pt x="1" y="61"/>
                  </a:cubicBezTo>
                  <a:cubicBezTo>
                    <a:pt x="5" y="66"/>
                    <a:pt x="13" y="69"/>
                    <a:pt x="21" y="70"/>
                  </a:cubicBezTo>
                  <a:cubicBezTo>
                    <a:pt x="21" y="76"/>
                    <a:pt x="21" y="76"/>
                    <a:pt x="21" y="76"/>
                  </a:cubicBezTo>
                  <a:cubicBezTo>
                    <a:pt x="21" y="77"/>
                    <a:pt x="21" y="78"/>
                    <a:pt x="23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31" y="78"/>
                    <a:pt x="31" y="77"/>
                    <a:pt x="31" y="76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38" y="70"/>
                    <a:pt x="43" y="69"/>
                    <a:pt x="46" y="66"/>
                  </a:cubicBezTo>
                  <a:cubicBezTo>
                    <a:pt x="52" y="61"/>
                    <a:pt x="55" y="55"/>
                    <a:pt x="52" y="48"/>
                  </a:cubicBezTo>
                  <a:cubicBezTo>
                    <a:pt x="50" y="41"/>
                    <a:pt x="39" y="38"/>
                    <a:pt x="31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67" name="Freeform 43"/>
            <p:cNvSpPr>
              <a:spLocks/>
            </p:cNvSpPr>
            <p:nvPr/>
          </p:nvSpPr>
          <p:spPr bwMode="auto">
            <a:xfrm>
              <a:off x="5549900" y="3348038"/>
              <a:ext cx="277813" cy="393700"/>
            </a:xfrm>
            <a:custGeom>
              <a:avLst/>
              <a:gdLst>
                <a:gd name="T0" fmla="*/ 52 w 73"/>
                <a:gd name="T1" fmla="*/ 0 h 104"/>
                <a:gd name="T2" fmla="*/ 44 w 73"/>
                <a:gd name="T3" fmla="*/ 39 h 104"/>
                <a:gd name="T4" fmla="*/ 5 w 73"/>
                <a:gd name="T5" fmla="*/ 82 h 104"/>
                <a:gd name="T6" fmla="*/ 5 w 73"/>
                <a:gd name="T7" fmla="*/ 100 h 104"/>
                <a:gd name="T8" fmla="*/ 23 w 73"/>
                <a:gd name="T9" fmla="*/ 99 h 104"/>
                <a:gd name="T10" fmla="*/ 64 w 73"/>
                <a:gd name="T11" fmla="*/ 53 h 104"/>
                <a:gd name="T12" fmla="*/ 67 w 73"/>
                <a:gd name="T13" fmla="*/ 47 h 104"/>
                <a:gd name="T14" fmla="*/ 73 w 73"/>
                <a:gd name="T15" fmla="*/ 19 h 104"/>
                <a:gd name="T16" fmla="*/ 65 w 73"/>
                <a:gd name="T17" fmla="*/ 10 h 104"/>
                <a:gd name="T18" fmla="*/ 52 w 73"/>
                <a:gd name="T1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104">
                  <a:moveTo>
                    <a:pt x="52" y="0"/>
                  </a:moveTo>
                  <a:cubicBezTo>
                    <a:pt x="44" y="39"/>
                    <a:pt x="44" y="39"/>
                    <a:pt x="44" y="39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0" y="87"/>
                    <a:pt x="0" y="95"/>
                    <a:pt x="5" y="100"/>
                  </a:cubicBezTo>
                  <a:cubicBezTo>
                    <a:pt x="11" y="104"/>
                    <a:pt x="19" y="104"/>
                    <a:pt x="23" y="99"/>
                  </a:cubicBezTo>
                  <a:cubicBezTo>
                    <a:pt x="64" y="53"/>
                    <a:pt x="64" y="53"/>
                    <a:pt x="64" y="53"/>
                  </a:cubicBezTo>
                  <a:cubicBezTo>
                    <a:pt x="66" y="51"/>
                    <a:pt x="67" y="49"/>
                    <a:pt x="67" y="47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1" y="16"/>
                    <a:pt x="68" y="13"/>
                    <a:pt x="65" y="10"/>
                  </a:cubicBezTo>
                  <a:cubicBezTo>
                    <a:pt x="60" y="8"/>
                    <a:pt x="55" y="3"/>
                    <a:pt x="5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68" name="Freeform 44"/>
            <p:cNvSpPr>
              <a:spLocks/>
            </p:cNvSpPr>
            <p:nvPr/>
          </p:nvSpPr>
          <p:spPr bwMode="auto">
            <a:xfrm>
              <a:off x="5964238" y="2954338"/>
              <a:ext cx="257175" cy="169863"/>
            </a:xfrm>
            <a:custGeom>
              <a:avLst/>
              <a:gdLst>
                <a:gd name="T0" fmla="*/ 3 w 68"/>
                <a:gd name="T1" fmla="*/ 26 h 45"/>
                <a:gd name="T2" fmla="*/ 0 w 68"/>
                <a:gd name="T3" fmla="*/ 36 h 45"/>
                <a:gd name="T4" fmla="*/ 23 w 68"/>
                <a:gd name="T5" fmla="*/ 44 h 45"/>
                <a:gd name="T6" fmla="*/ 32 w 68"/>
                <a:gd name="T7" fmla="*/ 42 h 45"/>
                <a:gd name="T8" fmla="*/ 62 w 68"/>
                <a:gd name="T9" fmla="*/ 20 h 45"/>
                <a:gd name="T10" fmla="*/ 65 w 68"/>
                <a:gd name="T11" fmla="*/ 6 h 45"/>
                <a:gd name="T12" fmla="*/ 50 w 68"/>
                <a:gd name="T13" fmla="*/ 4 h 45"/>
                <a:gd name="T14" fmla="*/ 24 w 68"/>
                <a:gd name="T15" fmla="*/ 22 h 45"/>
                <a:gd name="T16" fmla="*/ 1 w 68"/>
                <a:gd name="T17" fmla="*/ 15 h 45"/>
                <a:gd name="T18" fmla="*/ 3 w 68"/>
                <a:gd name="T19" fmla="*/ 2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45">
                  <a:moveTo>
                    <a:pt x="3" y="26"/>
                  </a:moveTo>
                  <a:cubicBezTo>
                    <a:pt x="2" y="30"/>
                    <a:pt x="0" y="36"/>
                    <a:pt x="0" y="36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6" y="45"/>
                    <a:pt x="30" y="44"/>
                    <a:pt x="32" y="42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7" y="17"/>
                    <a:pt x="68" y="11"/>
                    <a:pt x="65" y="6"/>
                  </a:cubicBezTo>
                  <a:cubicBezTo>
                    <a:pt x="61" y="1"/>
                    <a:pt x="55" y="0"/>
                    <a:pt x="50" y="4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3" y="21"/>
                    <a:pt x="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69" name="Freeform 45"/>
            <p:cNvSpPr>
              <a:spLocks/>
            </p:cNvSpPr>
            <p:nvPr/>
          </p:nvSpPr>
          <p:spPr bwMode="auto">
            <a:xfrm>
              <a:off x="5838825" y="2708275"/>
              <a:ext cx="169863" cy="230188"/>
            </a:xfrm>
            <a:custGeom>
              <a:avLst/>
              <a:gdLst>
                <a:gd name="T0" fmla="*/ 28 w 45"/>
                <a:gd name="T1" fmla="*/ 59 h 61"/>
                <a:gd name="T2" fmla="*/ 45 w 45"/>
                <a:gd name="T3" fmla="*/ 25 h 61"/>
                <a:gd name="T4" fmla="*/ 25 w 45"/>
                <a:gd name="T5" fmla="*/ 0 h 61"/>
                <a:gd name="T6" fmla="*/ 0 w 45"/>
                <a:gd name="T7" fmla="*/ 25 h 61"/>
                <a:gd name="T8" fmla="*/ 28 w 45"/>
                <a:gd name="T9" fmla="*/ 5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1">
                  <a:moveTo>
                    <a:pt x="28" y="59"/>
                  </a:moveTo>
                  <a:cubicBezTo>
                    <a:pt x="41" y="57"/>
                    <a:pt x="44" y="40"/>
                    <a:pt x="45" y="25"/>
                  </a:cubicBezTo>
                  <a:cubicBezTo>
                    <a:pt x="45" y="11"/>
                    <a:pt x="35" y="1"/>
                    <a:pt x="25" y="0"/>
                  </a:cubicBezTo>
                  <a:cubicBezTo>
                    <a:pt x="11" y="0"/>
                    <a:pt x="1" y="11"/>
                    <a:pt x="0" y="25"/>
                  </a:cubicBezTo>
                  <a:cubicBezTo>
                    <a:pt x="2" y="49"/>
                    <a:pt x="18" y="61"/>
                    <a:pt x="28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70" name="Freeform 46"/>
            <p:cNvSpPr>
              <a:spLocks/>
            </p:cNvSpPr>
            <p:nvPr/>
          </p:nvSpPr>
          <p:spPr bwMode="auto">
            <a:xfrm>
              <a:off x="5527675" y="2938463"/>
              <a:ext cx="477838" cy="768350"/>
            </a:xfrm>
            <a:custGeom>
              <a:avLst/>
              <a:gdLst>
                <a:gd name="T0" fmla="*/ 19 w 126"/>
                <a:gd name="T1" fmla="*/ 47 h 203"/>
                <a:gd name="T2" fmla="*/ 19 w 126"/>
                <a:gd name="T3" fmla="*/ 46 h 203"/>
                <a:gd name="T4" fmla="*/ 48 w 126"/>
                <a:gd name="T5" fmla="*/ 24 h 203"/>
                <a:gd name="T6" fmla="*/ 71 w 126"/>
                <a:gd name="T7" fmla="*/ 24 h 203"/>
                <a:gd name="T8" fmla="*/ 64 w 126"/>
                <a:gd name="T9" fmla="*/ 27 h 203"/>
                <a:gd name="T10" fmla="*/ 49 w 126"/>
                <a:gd name="T11" fmla="*/ 87 h 203"/>
                <a:gd name="T12" fmla="*/ 53 w 126"/>
                <a:gd name="T13" fmla="*/ 91 h 203"/>
                <a:gd name="T14" fmla="*/ 73 w 126"/>
                <a:gd name="T15" fmla="*/ 113 h 203"/>
                <a:gd name="T16" fmla="*/ 99 w 126"/>
                <a:gd name="T17" fmla="*/ 140 h 203"/>
                <a:gd name="T18" fmla="*/ 92 w 126"/>
                <a:gd name="T19" fmla="*/ 187 h 203"/>
                <a:gd name="T20" fmla="*/ 102 w 126"/>
                <a:gd name="T21" fmla="*/ 202 h 203"/>
                <a:gd name="T22" fmla="*/ 117 w 126"/>
                <a:gd name="T23" fmla="*/ 190 h 203"/>
                <a:gd name="T24" fmla="*/ 124 w 126"/>
                <a:gd name="T25" fmla="*/ 140 h 203"/>
                <a:gd name="T26" fmla="*/ 121 w 126"/>
                <a:gd name="T27" fmla="*/ 127 h 203"/>
                <a:gd name="T28" fmla="*/ 96 w 126"/>
                <a:gd name="T29" fmla="*/ 96 h 203"/>
                <a:gd name="T30" fmla="*/ 115 w 126"/>
                <a:gd name="T31" fmla="*/ 28 h 203"/>
                <a:gd name="T32" fmla="*/ 110 w 126"/>
                <a:gd name="T33" fmla="*/ 12 h 203"/>
                <a:gd name="T34" fmla="*/ 110 w 126"/>
                <a:gd name="T35" fmla="*/ 15 h 203"/>
                <a:gd name="T36" fmla="*/ 105 w 126"/>
                <a:gd name="T37" fmla="*/ 43 h 203"/>
                <a:gd name="T38" fmla="*/ 105 w 126"/>
                <a:gd name="T39" fmla="*/ 18 h 203"/>
                <a:gd name="T40" fmla="*/ 107 w 126"/>
                <a:gd name="T41" fmla="*/ 14 h 203"/>
                <a:gd name="T42" fmla="*/ 105 w 126"/>
                <a:gd name="T43" fmla="*/ 9 h 203"/>
                <a:gd name="T44" fmla="*/ 103 w 126"/>
                <a:gd name="T45" fmla="*/ 8 h 203"/>
                <a:gd name="T46" fmla="*/ 99 w 126"/>
                <a:gd name="T47" fmla="*/ 12 h 203"/>
                <a:gd name="T48" fmla="*/ 101 w 126"/>
                <a:gd name="T49" fmla="*/ 17 h 203"/>
                <a:gd name="T50" fmla="*/ 96 w 126"/>
                <a:gd name="T51" fmla="*/ 36 h 203"/>
                <a:gd name="T52" fmla="*/ 89 w 126"/>
                <a:gd name="T53" fmla="*/ 1 h 203"/>
                <a:gd name="T54" fmla="*/ 89 w 126"/>
                <a:gd name="T55" fmla="*/ 1 h 203"/>
                <a:gd name="T56" fmla="*/ 89 w 126"/>
                <a:gd name="T57" fmla="*/ 1 h 203"/>
                <a:gd name="T58" fmla="*/ 79 w 126"/>
                <a:gd name="T59" fmla="*/ 0 h 203"/>
                <a:gd name="T60" fmla="*/ 41 w 126"/>
                <a:gd name="T61" fmla="*/ 4 h 203"/>
                <a:gd name="T62" fmla="*/ 5 w 126"/>
                <a:gd name="T63" fmla="*/ 31 h 203"/>
                <a:gd name="T64" fmla="*/ 4 w 126"/>
                <a:gd name="T65" fmla="*/ 46 h 203"/>
                <a:gd name="T66" fmla="*/ 19 w 126"/>
                <a:gd name="T67" fmla="*/ 47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6" h="203">
                  <a:moveTo>
                    <a:pt x="19" y="47"/>
                  </a:move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46" y="24"/>
                    <a:pt x="48" y="24"/>
                  </a:cubicBezTo>
                  <a:cubicBezTo>
                    <a:pt x="49" y="23"/>
                    <a:pt x="71" y="24"/>
                    <a:pt x="71" y="24"/>
                  </a:cubicBezTo>
                  <a:cubicBezTo>
                    <a:pt x="64" y="27"/>
                    <a:pt x="64" y="27"/>
                    <a:pt x="64" y="27"/>
                  </a:cubicBezTo>
                  <a:cubicBezTo>
                    <a:pt x="60" y="42"/>
                    <a:pt x="50" y="73"/>
                    <a:pt x="49" y="87"/>
                  </a:cubicBezTo>
                  <a:cubicBezTo>
                    <a:pt x="49" y="89"/>
                    <a:pt x="53" y="90"/>
                    <a:pt x="53" y="91"/>
                  </a:cubicBezTo>
                  <a:cubicBezTo>
                    <a:pt x="53" y="94"/>
                    <a:pt x="57" y="105"/>
                    <a:pt x="73" y="113"/>
                  </a:cubicBezTo>
                  <a:cubicBezTo>
                    <a:pt x="77" y="118"/>
                    <a:pt x="98" y="139"/>
                    <a:pt x="99" y="140"/>
                  </a:cubicBezTo>
                  <a:cubicBezTo>
                    <a:pt x="99" y="140"/>
                    <a:pt x="92" y="187"/>
                    <a:pt x="92" y="187"/>
                  </a:cubicBezTo>
                  <a:cubicBezTo>
                    <a:pt x="91" y="195"/>
                    <a:pt x="95" y="201"/>
                    <a:pt x="102" y="202"/>
                  </a:cubicBezTo>
                  <a:cubicBezTo>
                    <a:pt x="109" y="203"/>
                    <a:pt x="115" y="198"/>
                    <a:pt x="117" y="190"/>
                  </a:cubicBezTo>
                  <a:cubicBezTo>
                    <a:pt x="117" y="190"/>
                    <a:pt x="123" y="141"/>
                    <a:pt x="124" y="140"/>
                  </a:cubicBezTo>
                  <a:cubicBezTo>
                    <a:pt x="126" y="132"/>
                    <a:pt x="123" y="129"/>
                    <a:pt x="121" y="127"/>
                  </a:cubicBezTo>
                  <a:cubicBezTo>
                    <a:pt x="120" y="124"/>
                    <a:pt x="96" y="97"/>
                    <a:pt x="96" y="96"/>
                  </a:cubicBezTo>
                  <a:cubicBezTo>
                    <a:pt x="100" y="59"/>
                    <a:pt x="115" y="34"/>
                    <a:pt x="115" y="28"/>
                  </a:cubicBezTo>
                  <a:cubicBezTo>
                    <a:pt x="114" y="17"/>
                    <a:pt x="110" y="12"/>
                    <a:pt x="110" y="12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0" y="31"/>
                    <a:pt x="105" y="43"/>
                    <a:pt x="105" y="43"/>
                  </a:cubicBezTo>
                  <a:cubicBezTo>
                    <a:pt x="105" y="43"/>
                    <a:pt x="106" y="24"/>
                    <a:pt x="105" y="18"/>
                  </a:cubicBezTo>
                  <a:cubicBezTo>
                    <a:pt x="106" y="16"/>
                    <a:pt x="107" y="14"/>
                    <a:pt x="107" y="14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5" y="9"/>
                    <a:pt x="104" y="9"/>
                    <a:pt x="103" y="8"/>
                  </a:cubicBezTo>
                  <a:cubicBezTo>
                    <a:pt x="101" y="9"/>
                    <a:pt x="99" y="12"/>
                    <a:pt x="99" y="12"/>
                  </a:cubicBezTo>
                  <a:cubicBezTo>
                    <a:pt x="99" y="12"/>
                    <a:pt x="99" y="14"/>
                    <a:pt x="101" y="17"/>
                  </a:cubicBezTo>
                  <a:cubicBezTo>
                    <a:pt x="100" y="18"/>
                    <a:pt x="99" y="26"/>
                    <a:pt x="96" y="36"/>
                  </a:cubicBezTo>
                  <a:cubicBezTo>
                    <a:pt x="96" y="9"/>
                    <a:pt x="91" y="3"/>
                    <a:pt x="89" y="1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87" y="0"/>
                    <a:pt x="79" y="0"/>
                    <a:pt x="79" y="0"/>
                  </a:cubicBezTo>
                  <a:cubicBezTo>
                    <a:pt x="72" y="1"/>
                    <a:pt x="58" y="2"/>
                    <a:pt x="41" y="4"/>
                  </a:cubicBezTo>
                  <a:cubicBezTo>
                    <a:pt x="40" y="4"/>
                    <a:pt x="5" y="31"/>
                    <a:pt x="5" y="31"/>
                  </a:cubicBezTo>
                  <a:cubicBezTo>
                    <a:pt x="0" y="35"/>
                    <a:pt x="0" y="41"/>
                    <a:pt x="4" y="46"/>
                  </a:cubicBezTo>
                  <a:cubicBezTo>
                    <a:pt x="8" y="50"/>
                    <a:pt x="14" y="50"/>
                    <a:pt x="19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71" name="Freeform 47"/>
            <p:cNvSpPr>
              <a:spLocks noEditPoints="1"/>
            </p:cNvSpPr>
            <p:nvPr/>
          </p:nvSpPr>
          <p:spPr bwMode="auto">
            <a:xfrm>
              <a:off x="5964238" y="3468688"/>
              <a:ext cx="673100" cy="677863"/>
            </a:xfrm>
            <a:custGeom>
              <a:avLst/>
              <a:gdLst>
                <a:gd name="T0" fmla="*/ 152 w 178"/>
                <a:gd name="T1" fmla="*/ 51 h 179"/>
                <a:gd name="T2" fmla="*/ 164 w 178"/>
                <a:gd name="T3" fmla="*/ 40 h 179"/>
                <a:gd name="T4" fmla="*/ 144 w 178"/>
                <a:gd name="T5" fmla="*/ 18 h 179"/>
                <a:gd name="T6" fmla="*/ 132 w 178"/>
                <a:gd name="T7" fmla="*/ 30 h 179"/>
                <a:gd name="T8" fmla="*/ 106 w 178"/>
                <a:gd name="T9" fmla="*/ 18 h 179"/>
                <a:gd name="T10" fmla="*/ 107 w 178"/>
                <a:gd name="T11" fmla="*/ 1 h 179"/>
                <a:gd name="T12" fmla="*/ 78 w 178"/>
                <a:gd name="T13" fmla="*/ 0 h 179"/>
                <a:gd name="T14" fmla="*/ 77 w 178"/>
                <a:gd name="T15" fmla="*/ 17 h 179"/>
                <a:gd name="T16" fmla="*/ 51 w 178"/>
                <a:gd name="T17" fmla="*/ 27 h 179"/>
                <a:gd name="T18" fmla="*/ 39 w 178"/>
                <a:gd name="T19" fmla="*/ 15 h 179"/>
                <a:gd name="T20" fmla="*/ 18 w 178"/>
                <a:gd name="T21" fmla="*/ 34 h 179"/>
                <a:gd name="T22" fmla="*/ 30 w 178"/>
                <a:gd name="T23" fmla="*/ 47 h 179"/>
                <a:gd name="T24" fmla="*/ 18 w 178"/>
                <a:gd name="T25" fmla="*/ 72 h 179"/>
                <a:gd name="T26" fmla="*/ 1 w 178"/>
                <a:gd name="T27" fmla="*/ 72 h 179"/>
                <a:gd name="T28" fmla="*/ 0 w 178"/>
                <a:gd name="T29" fmla="*/ 101 h 179"/>
                <a:gd name="T30" fmla="*/ 17 w 178"/>
                <a:gd name="T31" fmla="*/ 101 h 179"/>
                <a:gd name="T32" fmla="*/ 27 w 178"/>
                <a:gd name="T33" fmla="*/ 128 h 179"/>
                <a:gd name="T34" fmla="*/ 14 w 178"/>
                <a:gd name="T35" fmla="*/ 139 h 179"/>
                <a:gd name="T36" fmla="*/ 34 w 178"/>
                <a:gd name="T37" fmla="*/ 160 h 179"/>
                <a:gd name="T38" fmla="*/ 46 w 178"/>
                <a:gd name="T39" fmla="*/ 149 h 179"/>
                <a:gd name="T40" fmla="*/ 72 w 178"/>
                <a:gd name="T41" fmla="*/ 161 h 179"/>
                <a:gd name="T42" fmla="*/ 71 w 178"/>
                <a:gd name="T43" fmla="*/ 178 h 179"/>
                <a:gd name="T44" fmla="*/ 100 w 178"/>
                <a:gd name="T45" fmla="*/ 179 h 179"/>
                <a:gd name="T46" fmla="*/ 101 w 178"/>
                <a:gd name="T47" fmla="*/ 162 h 179"/>
                <a:gd name="T48" fmla="*/ 128 w 178"/>
                <a:gd name="T49" fmla="*/ 152 h 179"/>
                <a:gd name="T50" fmla="*/ 139 w 178"/>
                <a:gd name="T51" fmla="*/ 164 h 179"/>
                <a:gd name="T52" fmla="*/ 160 w 178"/>
                <a:gd name="T53" fmla="*/ 145 h 179"/>
                <a:gd name="T54" fmla="*/ 149 w 178"/>
                <a:gd name="T55" fmla="*/ 132 h 179"/>
                <a:gd name="T56" fmla="*/ 161 w 178"/>
                <a:gd name="T57" fmla="*/ 107 h 179"/>
                <a:gd name="T58" fmla="*/ 177 w 178"/>
                <a:gd name="T59" fmla="*/ 107 h 179"/>
                <a:gd name="T60" fmla="*/ 178 w 178"/>
                <a:gd name="T61" fmla="*/ 78 h 179"/>
                <a:gd name="T62" fmla="*/ 162 w 178"/>
                <a:gd name="T63" fmla="*/ 78 h 179"/>
                <a:gd name="T64" fmla="*/ 152 w 178"/>
                <a:gd name="T65" fmla="*/ 51 h 179"/>
                <a:gd name="T66" fmla="*/ 121 w 178"/>
                <a:gd name="T67" fmla="*/ 124 h 179"/>
                <a:gd name="T68" fmla="*/ 87 w 178"/>
                <a:gd name="T69" fmla="*/ 137 h 179"/>
                <a:gd name="T70" fmla="*/ 55 w 178"/>
                <a:gd name="T71" fmla="*/ 122 h 179"/>
                <a:gd name="T72" fmla="*/ 42 w 178"/>
                <a:gd name="T73" fmla="*/ 88 h 179"/>
                <a:gd name="T74" fmla="*/ 57 w 178"/>
                <a:gd name="T75" fmla="*/ 55 h 179"/>
                <a:gd name="T76" fmla="*/ 91 w 178"/>
                <a:gd name="T77" fmla="*/ 43 h 179"/>
                <a:gd name="T78" fmla="*/ 124 w 178"/>
                <a:gd name="T79" fmla="*/ 58 h 179"/>
                <a:gd name="T80" fmla="*/ 136 w 178"/>
                <a:gd name="T81" fmla="*/ 92 h 179"/>
                <a:gd name="T82" fmla="*/ 121 w 178"/>
                <a:gd name="T83" fmla="*/ 12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8" h="179">
                  <a:moveTo>
                    <a:pt x="152" y="51"/>
                  </a:moveTo>
                  <a:cubicBezTo>
                    <a:pt x="164" y="40"/>
                    <a:pt x="164" y="40"/>
                    <a:pt x="164" y="40"/>
                  </a:cubicBezTo>
                  <a:cubicBezTo>
                    <a:pt x="144" y="18"/>
                    <a:pt x="144" y="18"/>
                    <a:pt x="144" y="18"/>
                  </a:cubicBezTo>
                  <a:cubicBezTo>
                    <a:pt x="132" y="30"/>
                    <a:pt x="132" y="30"/>
                    <a:pt x="132" y="30"/>
                  </a:cubicBezTo>
                  <a:cubicBezTo>
                    <a:pt x="124" y="25"/>
                    <a:pt x="116" y="21"/>
                    <a:pt x="106" y="18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68" y="19"/>
                    <a:pt x="59" y="22"/>
                    <a:pt x="51" y="27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4" y="54"/>
                    <a:pt x="20" y="63"/>
                    <a:pt x="18" y="72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17" y="101"/>
                    <a:pt x="17" y="101"/>
                    <a:pt x="17" y="101"/>
                  </a:cubicBezTo>
                  <a:cubicBezTo>
                    <a:pt x="18" y="111"/>
                    <a:pt x="22" y="120"/>
                    <a:pt x="27" y="128"/>
                  </a:cubicBezTo>
                  <a:cubicBezTo>
                    <a:pt x="14" y="139"/>
                    <a:pt x="14" y="139"/>
                    <a:pt x="14" y="139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54" y="155"/>
                    <a:pt x="63" y="159"/>
                    <a:pt x="72" y="161"/>
                  </a:cubicBezTo>
                  <a:cubicBezTo>
                    <a:pt x="71" y="178"/>
                    <a:pt x="71" y="178"/>
                    <a:pt x="71" y="178"/>
                  </a:cubicBezTo>
                  <a:cubicBezTo>
                    <a:pt x="100" y="179"/>
                    <a:pt x="100" y="179"/>
                    <a:pt x="100" y="179"/>
                  </a:cubicBezTo>
                  <a:cubicBezTo>
                    <a:pt x="101" y="162"/>
                    <a:pt x="101" y="162"/>
                    <a:pt x="101" y="162"/>
                  </a:cubicBezTo>
                  <a:cubicBezTo>
                    <a:pt x="111" y="161"/>
                    <a:pt x="120" y="157"/>
                    <a:pt x="128" y="152"/>
                  </a:cubicBezTo>
                  <a:cubicBezTo>
                    <a:pt x="139" y="164"/>
                    <a:pt x="139" y="164"/>
                    <a:pt x="139" y="164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49" y="132"/>
                    <a:pt x="149" y="132"/>
                    <a:pt x="149" y="132"/>
                  </a:cubicBezTo>
                  <a:cubicBezTo>
                    <a:pt x="154" y="125"/>
                    <a:pt x="158" y="116"/>
                    <a:pt x="161" y="107"/>
                  </a:cubicBezTo>
                  <a:cubicBezTo>
                    <a:pt x="177" y="107"/>
                    <a:pt x="177" y="107"/>
                    <a:pt x="177" y="107"/>
                  </a:cubicBezTo>
                  <a:cubicBezTo>
                    <a:pt x="178" y="78"/>
                    <a:pt x="178" y="78"/>
                    <a:pt x="178" y="78"/>
                  </a:cubicBezTo>
                  <a:cubicBezTo>
                    <a:pt x="162" y="78"/>
                    <a:pt x="162" y="78"/>
                    <a:pt x="162" y="78"/>
                  </a:cubicBezTo>
                  <a:cubicBezTo>
                    <a:pt x="160" y="68"/>
                    <a:pt x="157" y="59"/>
                    <a:pt x="152" y="51"/>
                  </a:cubicBezTo>
                  <a:close/>
                  <a:moveTo>
                    <a:pt x="121" y="124"/>
                  </a:moveTo>
                  <a:cubicBezTo>
                    <a:pt x="112" y="133"/>
                    <a:pt x="101" y="138"/>
                    <a:pt x="87" y="137"/>
                  </a:cubicBezTo>
                  <a:cubicBezTo>
                    <a:pt x="74" y="137"/>
                    <a:pt x="63" y="131"/>
                    <a:pt x="55" y="122"/>
                  </a:cubicBezTo>
                  <a:cubicBezTo>
                    <a:pt x="46" y="113"/>
                    <a:pt x="41" y="101"/>
                    <a:pt x="42" y="88"/>
                  </a:cubicBezTo>
                  <a:cubicBezTo>
                    <a:pt x="42" y="75"/>
                    <a:pt x="48" y="63"/>
                    <a:pt x="57" y="55"/>
                  </a:cubicBezTo>
                  <a:cubicBezTo>
                    <a:pt x="66" y="47"/>
                    <a:pt x="78" y="42"/>
                    <a:pt x="91" y="43"/>
                  </a:cubicBezTo>
                  <a:cubicBezTo>
                    <a:pt x="104" y="43"/>
                    <a:pt x="116" y="49"/>
                    <a:pt x="124" y="58"/>
                  </a:cubicBezTo>
                  <a:cubicBezTo>
                    <a:pt x="132" y="67"/>
                    <a:pt x="137" y="78"/>
                    <a:pt x="136" y="92"/>
                  </a:cubicBezTo>
                  <a:cubicBezTo>
                    <a:pt x="136" y="105"/>
                    <a:pt x="130" y="116"/>
                    <a:pt x="121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72" name="Freeform 48"/>
            <p:cNvSpPr>
              <a:spLocks noEditPoints="1"/>
            </p:cNvSpPr>
            <p:nvPr/>
          </p:nvSpPr>
          <p:spPr bwMode="auto">
            <a:xfrm>
              <a:off x="5546725" y="3736975"/>
              <a:ext cx="412750" cy="412750"/>
            </a:xfrm>
            <a:custGeom>
              <a:avLst/>
              <a:gdLst>
                <a:gd name="T0" fmla="*/ 109 w 109"/>
                <a:gd name="T1" fmla="*/ 59 h 109"/>
                <a:gd name="T2" fmla="*/ 107 w 109"/>
                <a:gd name="T3" fmla="*/ 41 h 109"/>
                <a:gd name="T4" fmla="*/ 97 w 109"/>
                <a:gd name="T5" fmla="*/ 42 h 109"/>
                <a:gd name="T6" fmla="*/ 89 w 109"/>
                <a:gd name="T7" fmla="*/ 27 h 109"/>
                <a:gd name="T8" fmla="*/ 96 w 109"/>
                <a:gd name="T9" fmla="*/ 19 h 109"/>
                <a:gd name="T10" fmla="*/ 82 w 109"/>
                <a:gd name="T11" fmla="*/ 8 h 109"/>
                <a:gd name="T12" fmla="*/ 76 w 109"/>
                <a:gd name="T13" fmla="*/ 16 h 109"/>
                <a:gd name="T14" fmla="*/ 59 w 109"/>
                <a:gd name="T15" fmla="*/ 10 h 109"/>
                <a:gd name="T16" fmla="*/ 58 w 109"/>
                <a:gd name="T17" fmla="*/ 0 h 109"/>
                <a:gd name="T18" fmla="*/ 41 w 109"/>
                <a:gd name="T19" fmla="*/ 1 h 109"/>
                <a:gd name="T20" fmla="*/ 42 w 109"/>
                <a:gd name="T21" fmla="*/ 12 h 109"/>
                <a:gd name="T22" fmla="*/ 27 w 109"/>
                <a:gd name="T23" fmla="*/ 20 h 109"/>
                <a:gd name="T24" fmla="*/ 19 w 109"/>
                <a:gd name="T25" fmla="*/ 13 h 109"/>
                <a:gd name="T26" fmla="*/ 7 w 109"/>
                <a:gd name="T27" fmla="*/ 27 h 109"/>
                <a:gd name="T28" fmla="*/ 15 w 109"/>
                <a:gd name="T29" fmla="*/ 33 h 109"/>
                <a:gd name="T30" fmla="*/ 10 w 109"/>
                <a:gd name="T31" fmla="*/ 50 h 109"/>
                <a:gd name="T32" fmla="*/ 0 w 109"/>
                <a:gd name="T33" fmla="*/ 50 h 109"/>
                <a:gd name="T34" fmla="*/ 1 w 109"/>
                <a:gd name="T35" fmla="*/ 68 h 109"/>
                <a:gd name="T36" fmla="*/ 11 w 109"/>
                <a:gd name="T37" fmla="*/ 67 h 109"/>
                <a:gd name="T38" fmla="*/ 19 w 109"/>
                <a:gd name="T39" fmla="*/ 83 h 109"/>
                <a:gd name="T40" fmla="*/ 13 w 109"/>
                <a:gd name="T41" fmla="*/ 90 h 109"/>
                <a:gd name="T42" fmla="*/ 26 w 109"/>
                <a:gd name="T43" fmla="*/ 102 h 109"/>
                <a:gd name="T44" fmla="*/ 33 w 109"/>
                <a:gd name="T45" fmla="*/ 94 h 109"/>
                <a:gd name="T46" fmla="*/ 49 w 109"/>
                <a:gd name="T47" fmla="*/ 99 h 109"/>
                <a:gd name="T48" fmla="*/ 50 w 109"/>
                <a:gd name="T49" fmla="*/ 109 h 109"/>
                <a:gd name="T50" fmla="*/ 68 w 109"/>
                <a:gd name="T51" fmla="*/ 108 h 109"/>
                <a:gd name="T52" fmla="*/ 67 w 109"/>
                <a:gd name="T53" fmla="*/ 98 h 109"/>
                <a:gd name="T54" fmla="*/ 82 w 109"/>
                <a:gd name="T55" fmla="*/ 90 h 109"/>
                <a:gd name="T56" fmla="*/ 90 w 109"/>
                <a:gd name="T57" fmla="*/ 96 h 109"/>
                <a:gd name="T58" fmla="*/ 101 w 109"/>
                <a:gd name="T59" fmla="*/ 83 h 109"/>
                <a:gd name="T60" fmla="*/ 94 w 109"/>
                <a:gd name="T61" fmla="*/ 76 h 109"/>
                <a:gd name="T62" fmla="*/ 99 w 109"/>
                <a:gd name="T63" fmla="*/ 60 h 109"/>
                <a:gd name="T64" fmla="*/ 109 w 109"/>
                <a:gd name="T65" fmla="*/ 59 h 109"/>
                <a:gd name="T66" fmla="*/ 76 w 109"/>
                <a:gd name="T67" fmla="*/ 73 h 109"/>
                <a:gd name="T68" fmla="*/ 57 w 109"/>
                <a:gd name="T69" fmla="*/ 84 h 109"/>
                <a:gd name="T70" fmla="*/ 36 w 109"/>
                <a:gd name="T71" fmla="*/ 77 h 109"/>
                <a:gd name="T72" fmla="*/ 26 w 109"/>
                <a:gd name="T73" fmla="*/ 57 h 109"/>
                <a:gd name="T74" fmla="*/ 32 w 109"/>
                <a:gd name="T75" fmla="*/ 36 h 109"/>
                <a:gd name="T76" fmla="*/ 52 w 109"/>
                <a:gd name="T77" fmla="*/ 26 h 109"/>
                <a:gd name="T78" fmla="*/ 73 w 109"/>
                <a:gd name="T79" fmla="*/ 33 h 109"/>
                <a:gd name="T80" fmla="*/ 83 w 109"/>
                <a:gd name="T81" fmla="*/ 52 h 109"/>
                <a:gd name="T82" fmla="*/ 76 w 109"/>
                <a:gd name="T83" fmla="*/ 7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9" h="109">
                  <a:moveTo>
                    <a:pt x="109" y="59"/>
                  </a:moveTo>
                  <a:cubicBezTo>
                    <a:pt x="107" y="41"/>
                    <a:pt x="107" y="41"/>
                    <a:pt x="107" y="41"/>
                  </a:cubicBezTo>
                  <a:cubicBezTo>
                    <a:pt x="97" y="42"/>
                    <a:pt x="97" y="42"/>
                    <a:pt x="97" y="42"/>
                  </a:cubicBezTo>
                  <a:cubicBezTo>
                    <a:pt x="96" y="36"/>
                    <a:pt x="93" y="31"/>
                    <a:pt x="89" y="27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1" y="13"/>
                    <a:pt x="65" y="11"/>
                    <a:pt x="59" y="1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6" y="14"/>
                    <a:pt x="31" y="16"/>
                    <a:pt x="27" y="20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2" y="38"/>
                    <a:pt x="11" y="44"/>
                    <a:pt x="1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3" y="73"/>
                    <a:pt x="16" y="78"/>
                    <a:pt x="19" y="83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33" y="94"/>
                    <a:pt x="33" y="94"/>
                    <a:pt x="33" y="94"/>
                  </a:cubicBezTo>
                  <a:cubicBezTo>
                    <a:pt x="38" y="97"/>
                    <a:pt x="43" y="99"/>
                    <a:pt x="49" y="99"/>
                  </a:cubicBezTo>
                  <a:cubicBezTo>
                    <a:pt x="50" y="109"/>
                    <a:pt x="50" y="109"/>
                    <a:pt x="50" y="109"/>
                  </a:cubicBezTo>
                  <a:cubicBezTo>
                    <a:pt x="68" y="108"/>
                    <a:pt x="68" y="108"/>
                    <a:pt x="68" y="108"/>
                  </a:cubicBezTo>
                  <a:cubicBezTo>
                    <a:pt x="67" y="98"/>
                    <a:pt x="67" y="98"/>
                    <a:pt x="67" y="98"/>
                  </a:cubicBezTo>
                  <a:cubicBezTo>
                    <a:pt x="73" y="96"/>
                    <a:pt x="78" y="93"/>
                    <a:pt x="82" y="90"/>
                  </a:cubicBezTo>
                  <a:cubicBezTo>
                    <a:pt x="90" y="96"/>
                    <a:pt x="90" y="96"/>
                    <a:pt x="90" y="96"/>
                  </a:cubicBezTo>
                  <a:cubicBezTo>
                    <a:pt x="101" y="83"/>
                    <a:pt x="101" y="83"/>
                    <a:pt x="101" y="83"/>
                  </a:cubicBezTo>
                  <a:cubicBezTo>
                    <a:pt x="94" y="76"/>
                    <a:pt x="94" y="76"/>
                    <a:pt x="94" y="76"/>
                  </a:cubicBezTo>
                  <a:cubicBezTo>
                    <a:pt x="96" y="71"/>
                    <a:pt x="98" y="66"/>
                    <a:pt x="99" y="60"/>
                  </a:cubicBezTo>
                  <a:lnTo>
                    <a:pt x="109" y="59"/>
                  </a:lnTo>
                  <a:close/>
                  <a:moveTo>
                    <a:pt x="76" y="73"/>
                  </a:moveTo>
                  <a:cubicBezTo>
                    <a:pt x="72" y="79"/>
                    <a:pt x="65" y="83"/>
                    <a:pt x="57" y="84"/>
                  </a:cubicBezTo>
                  <a:cubicBezTo>
                    <a:pt x="49" y="84"/>
                    <a:pt x="41" y="82"/>
                    <a:pt x="36" y="77"/>
                  </a:cubicBezTo>
                  <a:cubicBezTo>
                    <a:pt x="30" y="72"/>
                    <a:pt x="26" y="65"/>
                    <a:pt x="26" y="57"/>
                  </a:cubicBezTo>
                  <a:cubicBezTo>
                    <a:pt x="25" y="49"/>
                    <a:pt x="28" y="42"/>
                    <a:pt x="32" y="36"/>
                  </a:cubicBezTo>
                  <a:cubicBezTo>
                    <a:pt x="37" y="31"/>
                    <a:pt x="44" y="27"/>
                    <a:pt x="52" y="26"/>
                  </a:cubicBezTo>
                  <a:cubicBezTo>
                    <a:pt x="60" y="25"/>
                    <a:pt x="67" y="28"/>
                    <a:pt x="73" y="33"/>
                  </a:cubicBezTo>
                  <a:cubicBezTo>
                    <a:pt x="79" y="38"/>
                    <a:pt x="82" y="44"/>
                    <a:pt x="83" y="52"/>
                  </a:cubicBezTo>
                  <a:cubicBezTo>
                    <a:pt x="84" y="60"/>
                    <a:pt x="81" y="68"/>
                    <a:pt x="76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73" name="Freeform 49"/>
            <p:cNvSpPr>
              <a:spLocks noEditPoints="1"/>
            </p:cNvSpPr>
            <p:nvPr/>
          </p:nvSpPr>
          <p:spPr bwMode="auto">
            <a:xfrm>
              <a:off x="6254750" y="3060700"/>
              <a:ext cx="412750" cy="415925"/>
            </a:xfrm>
            <a:custGeom>
              <a:avLst/>
              <a:gdLst>
                <a:gd name="T0" fmla="*/ 99 w 109"/>
                <a:gd name="T1" fmla="*/ 50 h 110"/>
                <a:gd name="T2" fmla="*/ 94 w 109"/>
                <a:gd name="T3" fmla="*/ 34 h 110"/>
                <a:gd name="T4" fmla="*/ 102 w 109"/>
                <a:gd name="T5" fmla="*/ 27 h 110"/>
                <a:gd name="T6" fmla="*/ 91 w 109"/>
                <a:gd name="T7" fmla="*/ 13 h 110"/>
                <a:gd name="T8" fmla="*/ 83 w 109"/>
                <a:gd name="T9" fmla="*/ 20 h 110"/>
                <a:gd name="T10" fmla="*/ 67 w 109"/>
                <a:gd name="T11" fmla="*/ 12 h 110"/>
                <a:gd name="T12" fmla="*/ 68 w 109"/>
                <a:gd name="T13" fmla="*/ 2 h 110"/>
                <a:gd name="T14" fmla="*/ 51 w 109"/>
                <a:gd name="T15" fmla="*/ 0 h 110"/>
                <a:gd name="T16" fmla="*/ 50 w 109"/>
                <a:gd name="T17" fmla="*/ 10 h 110"/>
                <a:gd name="T18" fmla="*/ 33 w 109"/>
                <a:gd name="T19" fmla="*/ 16 h 110"/>
                <a:gd name="T20" fmla="*/ 27 w 109"/>
                <a:gd name="T21" fmla="*/ 7 h 110"/>
                <a:gd name="T22" fmla="*/ 13 w 109"/>
                <a:gd name="T23" fmla="*/ 19 h 110"/>
                <a:gd name="T24" fmla="*/ 20 w 109"/>
                <a:gd name="T25" fmla="*/ 27 h 110"/>
                <a:gd name="T26" fmla="*/ 12 w 109"/>
                <a:gd name="T27" fmla="*/ 42 h 110"/>
                <a:gd name="T28" fmla="*/ 1 w 109"/>
                <a:gd name="T29" fmla="*/ 41 h 110"/>
                <a:gd name="T30" fmla="*/ 0 w 109"/>
                <a:gd name="T31" fmla="*/ 59 h 110"/>
                <a:gd name="T32" fmla="*/ 10 w 109"/>
                <a:gd name="T33" fmla="*/ 60 h 110"/>
                <a:gd name="T34" fmla="*/ 15 w 109"/>
                <a:gd name="T35" fmla="*/ 76 h 110"/>
                <a:gd name="T36" fmla="*/ 7 w 109"/>
                <a:gd name="T37" fmla="*/ 83 h 110"/>
                <a:gd name="T38" fmla="*/ 18 w 109"/>
                <a:gd name="T39" fmla="*/ 96 h 110"/>
                <a:gd name="T40" fmla="*/ 26 w 109"/>
                <a:gd name="T41" fmla="*/ 90 h 110"/>
                <a:gd name="T42" fmla="*/ 42 w 109"/>
                <a:gd name="T43" fmla="*/ 98 h 110"/>
                <a:gd name="T44" fmla="*/ 41 w 109"/>
                <a:gd name="T45" fmla="*/ 108 h 110"/>
                <a:gd name="T46" fmla="*/ 58 w 109"/>
                <a:gd name="T47" fmla="*/ 110 h 110"/>
                <a:gd name="T48" fmla="*/ 59 w 109"/>
                <a:gd name="T49" fmla="*/ 100 h 110"/>
                <a:gd name="T50" fmla="*/ 76 w 109"/>
                <a:gd name="T51" fmla="*/ 94 h 110"/>
                <a:gd name="T52" fmla="*/ 82 w 109"/>
                <a:gd name="T53" fmla="*/ 102 h 110"/>
                <a:gd name="T54" fmla="*/ 96 w 109"/>
                <a:gd name="T55" fmla="*/ 91 h 110"/>
                <a:gd name="T56" fmla="*/ 89 w 109"/>
                <a:gd name="T57" fmla="*/ 83 h 110"/>
                <a:gd name="T58" fmla="*/ 98 w 109"/>
                <a:gd name="T59" fmla="*/ 68 h 110"/>
                <a:gd name="T60" fmla="*/ 108 w 109"/>
                <a:gd name="T61" fmla="*/ 69 h 110"/>
                <a:gd name="T62" fmla="*/ 109 w 109"/>
                <a:gd name="T63" fmla="*/ 51 h 110"/>
                <a:gd name="T64" fmla="*/ 99 w 109"/>
                <a:gd name="T65" fmla="*/ 50 h 110"/>
                <a:gd name="T66" fmla="*/ 83 w 109"/>
                <a:gd name="T67" fmla="*/ 58 h 110"/>
                <a:gd name="T68" fmla="*/ 73 w 109"/>
                <a:gd name="T69" fmla="*/ 77 h 110"/>
                <a:gd name="T70" fmla="*/ 52 w 109"/>
                <a:gd name="T71" fmla="*/ 84 h 110"/>
                <a:gd name="T72" fmla="*/ 32 w 109"/>
                <a:gd name="T73" fmla="*/ 73 h 110"/>
                <a:gd name="T74" fmla="*/ 26 w 109"/>
                <a:gd name="T75" fmla="*/ 52 h 110"/>
                <a:gd name="T76" fmla="*/ 36 w 109"/>
                <a:gd name="T77" fmla="*/ 33 h 110"/>
                <a:gd name="T78" fmla="*/ 57 w 109"/>
                <a:gd name="T79" fmla="*/ 26 h 110"/>
                <a:gd name="T80" fmla="*/ 77 w 109"/>
                <a:gd name="T81" fmla="*/ 37 h 110"/>
                <a:gd name="T82" fmla="*/ 83 w 109"/>
                <a:gd name="T83" fmla="*/ 58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9" h="110">
                  <a:moveTo>
                    <a:pt x="99" y="50"/>
                  </a:moveTo>
                  <a:cubicBezTo>
                    <a:pt x="99" y="44"/>
                    <a:pt x="97" y="39"/>
                    <a:pt x="94" y="34"/>
                  </a:cubicBezTo>
                  <a:cubicBezTo>
                    <a:pt x="102" y="27"/>
                    <a:pt x="102" y="27"/>
                    <a:pt x="102" y="27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78" y="16"/>
                    <a:pt x="73" y="14"/>
                    <a:pt x="67" y="12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44" y="11"/>
                    <a:pt x="39" y="13"/>
                    <a:pt x="33" y="16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6" y="31"/>
                    <a:pt x="13" y="37"/>
                    <a:pt x="12" y="42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11" y="65"/>
                    <a:pt x="12" y="71"/>
                    <a:pt x="15" y="76"/>
                  </a:cubicBezTo>
                  <a:cubicBezTo>
                    <a:pt x="7" y="83"/>
                    <a:pt x="7" y="83"/>
                    <a:pt x="7" y="83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26" y="90"/>
                    <a:pt x="26" y="90"/>
                    <a:pt x="26" y="90"/>
                  </a:cubicBezTo>
                  <a:cubicBezTo>
                    <a:pt x="31" y="93"/>
                    <a:pt x="36" y="96"/>
                    <a:pt x="42" y="98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58" y="110"/>
                    <a:pt x="58" y="110"/>
                    <a:pt x="58" y="110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65" y="99"/>
                    <a:pt x="71" y="97"/>
                    <a:pt x="76" y="94"/>
                  </a:cubicBezTo>
                  <a:cubicBezTo>
                    <a:pt x="82" y="102"/>
                    <a:pt x="82" y="102"/>
                    <a:pt x="82" y="102"/>
                  </a:cubicBezTo>
                  <a:cubicBezTo>
                    <a:pt x="96" y="91"/>
                    <a:pt x="96" y="91"/>
                    <a:pt x="96" y="91"/>
                  </a:cubicBezTo>
                  <a:cubicBezTo>
                    <a:pt x="89" y="83"/>
                    <a:pt x="89" y="83"/>
                    <a:pt x="89" y="83"/>
                  </a:cubicBezTo>
                  <a:cubicBezTo>
                    <a:pt x="93" y="79"/>
                    <a:pt x="96" y="73"/>
                    <a:pt x="98" y="68"/>
                  </a:cubicBezTo>
                  <a:cubicBezTo>
                    <a:pt x="108" y="69"/>
                    <a:pt x="108" y="69"/>
                    <a:pt x="108" y="69"/>
                  </a:cubicBezTo>
                  <a:cubicBezTo>
                    <a:pt x="109" y="51"/>
                    <a:pt x="109" y="51"/>
                    <a:pt x="109" y="51"/>
                  </a:cubicBezTo>
                  <a:lnTo>
                    <a:pt x="99" y="50"/>
                  </a:lnTo>
                  <a:close/>
                  <a:moveTo>
                    <a:pt x="83" y="58"/>
                  </a:moveTo>
                  <a:cubicBezTo>
                    <a:pt x="83" y="65"/>
                    <a:pt x="79" y="72"/>
                    <a:pt x="73" y="77"/>
                  </a:cubicBezTo>
                  <a:cubicBezTo>
                    <a:pt x="67" y="82"/>
                    <a:pt x="59" y="84"/>
                    <a:pt x="52" y="84"/>
                  </a:cubicBezTo>
                  <a:cubicBezTo>
                    <a:pt x="45" y="83"/>
                    <a:pt x="37" y="80"/>
                    <a:pt x="32" y="73"/>
                  </a:cubicBezTo>
                  <a:cubicBezTo>
                    <a:pt x="27" y="67"/>
                    <a:pt x="25" y="60"/>
                    <a:pt x="26" y="52"/>
                  </a:cubicBezTo>
                  <a:cubicBezTo>
                    <a:pt x="27" y="45"/>
                    <a:pt x="30" y="38"/>
                    <a:pt x="36" y="33"/>
                  </a:cubicBezTo>
                  <a:cubicBezTo>
                    <a:pt x="42" y="28"/>
                    <a:pt x="50" y="26"/>
                    <a:pt x="57" y="26"/>
                  </a:cubicBezTo>
                  <a:cubicBezTo>
                    <a:pt x="65" y="27"/>
                    <a:pt x="72" y="30"/>
                    <a:pt x="77" y="37"/>
                  </a:cubicBezTo>
                  <a:cubicBezTo>
                    <a:pt x="82" y="43"/>
                    <a:pt x="84" y="50"/>
                    <a:pt x="83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sp>
        <p:nvSpPr>
          <p:cNvPr id="74" name="KSO_Shape"/>
          <p:cNvSpPr>
            <a:spLocks/>
          </p:cNvSpPr>
          <p:nvPr/>
        </p:nvSpPr>
        <p:spPr bwMode="auto">
          <a:xfrm>
            <a:off x="4016115" y="3497651"/>
            <a:ext cx="598922" cy="634900"/>
          </a:xfrm>
          <a:custGeom>
            <a:avLst/>
            <a:gdLst>
              <a:gd name="T0" fmla="*/ 871762 w 2344738"/>
              <a:gd name="T1" fmla="*/ 2409190 h 2484437"/>
              <a:gd name="T2" fmla="*/ 1162059 w 2344738"/>
              <a:gd name="T3" fmla="*/ 2170588 h 2484437"/>
              <a:gd name="T4" fmla="*/ 1847045 w 2344738"/>
              <a:gd name="T5" fmla="*/ 1914799 h 2484437"/>
              <a:gd name="T6" fmla="*/ 1989223 w 2344738"/>
              <a:gd name="T7" fmla="*/ 2174222 h 2484437"/>
              <a:gd name="T8" fmla="*/ 2171725 w 2344738"/>
              <a:gd name="T9" fmla="*/ 2027497 h 2484437"/>
              <a:gd name="T10" fmla="*/ 577756 w 2344738"/>
              <a:gd name="T11" fmla="*/ 1710690 h 2484437"/>
              <a:gd name="T12" fmla="*/ 918226 w 2344738"/>
              <a:gd name="T13" fmla="*/ 1971358 h 2484437"/>
              <a:gd name="T14" fmla="*/ 916117 w 2344738"/>
              <a:gd name="T15" fmla="*/ 1782955 h 2484437"/>
              <a:gd name="T16" fmla="*/ 1163655 w 2344738"/>
              <a:gd name="T17" fmla="*/ 1791018 h 2484437"/>
              <a:gd name="T18" fmla="*/ 1369346 w 2344738"/>
              <a:gd name="T19" fmla="*/ 1978503 h 2484437"/>
              <a:gd name="T20" fmla="*/ 1844763 w 2344738"/>
              <a:gd name="T21" fmla="*/ 1695450 h 2484437"/>
              <a:gd name="T22" fmla="*/ 1613852 w 2344738"/>
              <a:gd name="T23" fmla="*/ 1757995 h 2484437"/>
              <a:gd name="T24" fmla="*/ 1466215 w 2344738"/>
              <a:gd name="T25" fmla="*/ 1665804 h 2484437"/>
              <a:gd name="T26" fmla="*/ 139383 w 2344738"/>
              <a:gd name="T27" fmla="*/ 1551132 h 2484437"/>
              <a:gd name="T28" fmla="*/ 121920 w 2344738"/>
              <a:gd name="T29" fmla="*/ 1806533 h 2484437"/>
              <a:gd name="T30" fmla="*/ 349213 w 2344738"/>
              <a:gd name="T31" fmla="*/ 1603596 h 2484437"/>
              <a:gd name="T32" fmla="*/ 904689 w 2344738"/>
              <a:gd name="T33" fmla="*/ 1386127 h 2484437"/>
              <a:gd name="T34" fmla="*/ 637223 w 2344738"/>
              <a:gd name="T35" fmla="*/ 1626218 h 2484437"/>
              <a:gd name="T36" fmla="*/ 468909 w 2344738"/>
              <a:gd name="T37" fmla="*/ 1265925 h 2484437"/>
              <a:gd name="T38" fmla="*/ 430842 w 2344738"/>
              <a:gd name="T39" fmla="*/ 1122045 h 2484437"/>
              <a:gd name="T40" fmla="*/ 1268838 w 2344738"/>
              <a:gd name="T41" fmla="*/ 1494705 h 2484437"/>
              <a:gd name="T42" fmla="*/ 1607502 w 2344738"/>
              <a:gd name="T43" fmla="*/ 1509397 h 2484437"/>
              <a:gd name="T44" fmla="*/ 1745572 w 2344738"/>
              <a:gd name="T45" fmla="*/ 1626218 h 2484437"/>
              <a:gd name="T46" fmla="*/ 1985330 w 2344738"/>
              <a:gd name="T47" fmla="*/ 1321435 h 2484437"/>
              <a:gd name="T48" fmla="*/ 959075 w 2344738"/>
              <a:gd name="T49" fmla="*/ 1223010 h 2484437"/>
              <a:gd name="T50" fmla="*/ 1590675 w 2344738"/>
              <a:gd name="T51" fmla="*/ 717903 h 2484437"/>
              <a:gd name="T52" fmla="*/ 1221105 w 2344738"/>
              <a:gd name="T53" fmla="*/ 1447738 h 2484437"/>
              <a:gd name="T54" fmla="*/ 1833657 w 2344738"/>
              <a:gd name="T55" fmla="*/ 772478 h 2484437"/>
              <a:gd name="T56" fmla="*/ 707217 w 2344738"/>
              <a:gd name="T57" fmla="*/ 636270 h 2484437"/>
              <a:gd name="T58" fmla="*/ 651510 w 2344738"/>
              <a:gd name="T59" fmla="*/ 1030166 h 2484437"/>
              <a:gd name="T60" fmla="*/ 1878779 w 2344738"/>
              <a:gd name="T61" fmla="*/ 599489 h 2484437"/>
              <a:gd name="T62" fmla="*/ 2173605 w 2344738"/>
              <a:gd name="T63" fmla="*/ 692847 h 2484437"/>
              <a:gd name="T64" fmla="*/ 2093597 w 2344738"/>
              <a:gd name="T65" fmla="*/ 537027 h 2484437"/>
              <a:gd name="T66" fmla="*/ 260298 w 2344738"/>
              <a:gd name="T67" fmla="*/ 577256 h 2484437"/>
              <a:gd name="T68" fmla="*/ 273014 w 2344738"/>
              <a:gd name="T69" fmla="*/ 751147 h 2484437"/>
              <a:gd name="T70" fmla="*/ 532634 w 2344738"/>
              <a:gd name="T71" fmla="*/ 599489 h 2484437"/>
              <a:gd name="T72" fmla="*/ 932432 w 2344738"/>
              <a:gd name="T73" fmla="*/ 577533 h 2484437"/>
              <a:gd name="T74" fmla="*/ 1226230 w 2344738"/>
              <a:gd name="T75" fmla="*/ 474027 h 2484437"/>
              <a:gd name="T76" fmla="*/ 1322388 w 2344738"/>
              <a:gd name="T77" fmla="*/ 712503 h 2484437"/>
              <a:gd name="T78" fmla="*/ 1595994 w 2344738"/>
              <a:gd name="T79" fmla="*/ 561340 h 2484437"/>
              <a:gd name="T80" fmla="*/ 1022828 w 2344738"/>
              <a:gd name="T81" fmla="*/ 100965 h 2484437"/>
              <a:gd name="T82" fmla="*/ 1158106 w 2344738"/>
              <a:gd name="T83" fmla="*/ 312420 h 2484437"/>
              <a:gd name="T84" fmla="*/ 1118615 w 2344738"/>
              <a:gd name="T85" fmla="*/ 67628 h 2484437"/>
              <a:gd name="T86" fmla="*/ 1343177 w 2344738"/>
              <a:gd name="T87" fmla="*/ 191770 h 2484437"/>
              <a:gd name="T88" fmla="*/ 1909128 w 2344738"/>
              <a:gd name="T89" fmla="*/ 458790 h 2484437"/>
              <a:gd name="T90" fmla="*/ 2231565 w 2344738"/>
              <a:gd name="T91" fmla="*/ 430530 h 2484437"/>
              <a:gd name="T92" fmla="*/ 2344738 w 2344738"/>
              <a:gd name="T93" fmla="*/ 562777 h 2484437"/>
              <a:gd name="T94" fmla="*/ 2230438 w 2344738"/>
              <a:gd name="T95" fmla="*/ 724605 h 2484437"/>
              <a:gd name="T96" fmla="*/ 2134871 w 2344738"/>
              <a:gd name="T97" fmla="*/ 1265400 h 2484437"/>
              <a:gd name="T98" fmla="*/ 2171407 w 2344738"/>
              <a:gd name="T99" fmla="*/ 1880454 h 2484437"/>
              <a:gd name="T100" fmla="*/ 2202512 w 2344738"/>
              <a:gd name="T101" fmla="*/ 2178986 h 2484437"/>
              <a:gd name="T102" fmla="*/ 1751813 w 2344738"/>
              <a:gd name="T103" fmla="*/ 2197723 h 2484437"/>
              <a:gd name="T104" fmla="*/ 1125316 w 2344738"/>
              <a:gd name="T105" fmla="*/ 2346007 h 2484437"/>
              <a:gd name="T106" fmla="*/ 852722 w 2344738"/>
              <a:gd name="T107" fmla="*/ 2471102 h 2484437"/>
              <a:gd name="T108" fmla="*/ 691196 w 2344738"/>
              <a:gd name="T109" fmla="*/ 2049780 h 2484437"/>
              <a:gd name="T110" fmla="*/ 149860 w 2344738"/>
              <a:gd name="T111" fmla="*/ 1882136 h 2484437"/>
              <a:gd name="T112" fmla="*/ 2540 w 2344738"/>
              <a:gd name="T113" fmla="*/ 1690904 h 2484437"/>
              <a:gd name="T114" fmla="*/ 276542 w 2344738"/>
              <a:gd name="T115" fmla="*/ 1265400 h 2484437"/>
              <a:gd name="T116" fmla="*/ 162385 w 2344738"/>
              <a:gd name="T117" fmla="*/ 796289 h 2484437"/>
              <a:gd name="T118" fmla="*/ 49212 w 2344738"/>
              <a:gd name="T119" fmla="*/ 664361 h 2484437"/>
              <a:gd name="T120" fmla="*/ 161613 w 2344738"/>
              <a:gd name="T121" fmla="*/ 520400 h 2484437"/>
              <a:gd name="T122" fmla="*/ 567447 w 2344738"/>
              <a:gd name="T123" fmla="*/ 475939 h 2484437"/>
              <a:gd name="T124" fmla="*/ 925454 w 2344738"/>
              <a:gd name="T125" fmla="*/ 141922 h 24844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44738" h="2484437">
                <a:moveTo>
                  <a:pt x="756092" y="2055731"/>
                </a:moveTo>
                <a:lnTo>
                  <a:pt x="756568" y="2065020"/>
                </a:lnTo>
                <a:lnTo>
                  <a:pt x="759424" y="2100897"/>
                </a:lnTo>
                <a:lnTo>
                  <a:pt x="761011" y="2118360"/>
                </a:lnTo>
                <a:lnTo>
                  <a:pt x="762915" y="2135187"/>
                </a:lnTo>
                <a:lnTo>
                  <a:pt x="765136" y="2151697"/>
                </a:lnTo>
                <a:lnTo>
                  <a:pt x="767675" y="2167255"/>
                </a:lnTo>
                <a:lnTo>
                  <a:pt x="770214" y="2183130"/>
                </a:lnTo>
                <a:lnTo>
                  <a:pt x="773070" y="2198052"/>
                </a:lnTo>
                <a:lnTo>
                  <a:pt x="775609" y="2212975"/>
                </a:lnTo>
                <a:lnTo>
                  <a:pt x="778782" y="2227262"/>
                </a:lnTo>
                <a:lnTo>
                  <a:pt x="781955" y="2241232"/>
                </a:lnTo>
                <a:lnTo>
                  <a:pt x="785129" y="2254250"/>
                </a:lnTo>
                <a:lnTo>
                  <a:pt x="788619" y="2267267"/>
                </a:lnTo>
                <a:lnTo>
                  <a:pt x="792427" y="2279650"/>
                </a:lnTo>
                <a:lnTo>
                  <a:pt x="796553" y="2291397"/>
                </a:lnTo>
                <a:lnTo>
                  <a:pt x="800678" y="2303145"/>
                </a:lnTo>
                <a:lnTo>
                  <a:pt x="804486" y="2314257"/>
                </a:lnTo>
                <a:lnTo>
                  <a:pt x="808929" y="2324735"/>
                </a:lnTo>
                <a:lnTo>
                  <a:pt x="813372" y="2334577"/>
                </a:lnTo>
                <a:lnTo>
                  <a:pt x="817815" y="2343785"/>
                </a:lnTo>
                <a:lnTo>
                  <a:pt x="822892" y="2352992"/>
                </a:lnTo>
                <a:lnTo>
                  <a:pt x="827969" y="2361247"/>
                </a:lnTo>
                <a:lnTo>
                  <a:pt x="833047" y="2369185"/>
                </a:lnTo>
                <a:lnTo>
                  <a:pt x="837807" y="2376487"/>
                </a:lnTo>
                <a:lnTo>
                  <a:pt x="843202" y="2383472"/>
                </a:lnTo>
                <a:lnTo>
                  <a:pt x="848596" y="2389505"/>
                </a:lnTo>
                <a:lnTo>
                  <a:pt x="854309" y="2395220"/>
                </a:lnTo>
                <a:lnTo>
                  <a:pt x="860021" y="2400617"/>
                </a:lnTo>
                <a:lnTo>
                  <a:pt x="866050" y="2405380"/>
                </a:lnTo>
                <a:lnTo>
                  <a:pt x="871762" y="2409190"/>
                </a:lnTo>
                <a:lnTo>
                  <a:pt x="877792" y="2412682"/>
                </a:lnTo>
                <a:lnTo>
                  <a:pt x="884138" y="2415540"/>
                </a:lnTo>
                <a:lnTo>
                  <a:pt x="890485" y="2417445"/>
                </a:lnTo>
                <a:lnTo>
                  <a:pt x="896515" y="2419350"/>
                </a:lnTo>
                <a:lnTo>
                  <a:pt x="904765" y="2420620"/>
                </a:lnTo>
                <a:lnTo>
                  <a:pt x="913334" y="2420937"/>
                </a:lnTo>
                <a:lnTo>
                  <a:pt x="921584" y="2420620"/>
                </a:lnTo>
                <a:lnTo>
                  <a:pt x="930470" y="2419032"/>
                </a:lnTo>
                <a:lnTo>
                  <a:pt x="939355" y="2417127"/>
                </a:lnTo>
                <a:lnTo>
                  <a:pt x="948241" y="2413635"/>
                </a:lnTo>
                <a:lnTo>
                  <a:pt x="957444" y="2409825"/>
                </a:lnTo>
                <a:lnTo>
                  <a:pt x="966964" y="2405380"/>
                </a:lnTo>
                <a:lnTo>
                  <a:pt x="976484" y="2399665"/>
                </a:lnTo>
                <a:lnTo>
                  <a:pt x="986004" y="2392997"/>
                </a:lnTo>
                <a:lnTo>
                  <a:pt x="996159" y="2386012"/>
                </a:lnTo>
                <a:lnTo>
                  <a:pt x="1005997" y="2378075"/>
                </a:lnTo>
                <a:lnTo>
                  <a:pt x="1016151" y="2368867"/>
                </a:lnTo>
                <a:lnTo>
                  <a:pt x="1026624" y="2359025"/>
                </a:lnTo>
                <a:lnTo>
                  <a:pt x="1036778" y="2348865"/>
                </a:lnTo>
                <a:lnTo>
                  <a:pt x="1047251" y="2337752"/>
                </a:lnTo>
                <a:lnTo>
                  <a:pt x="1057723" y="2325687"/>
                </a:lnTo>
                <a:lnTo>
                  <a:pt x="1067878" y="2312987"/>
                </a:lnTo>
                <a:lnTo>
                  <a:pt x="1078667" y="2299652"/>
                </a:lnTo>
                <a:lnTo>
                  <a:pt x="1089457" y="2285365"/>
                </a:lnTo>
                <a:lnTo>
                  <a:pt x="1100246" y="2270442"/>
                </a:lnTo>
                <a:lnTo>
                  <a:pt x="1111036" y="2254567"/>
                </a:lnTo>
                <a:lnTo>
                  <a:pt x="1121825" y="2238057"/>
                </a:lnTo>
                <a:lnTo>
                  <a:pt x="1132615" y="2221230"/>
                </a:lnTo>
                <a:lnTo>
                  <a:pt x="1143404" y="2203450"/>
                </a:lnTo>
                <a:lnTo>
                  <a:pt x="1153877" y="2185035"/>
                </a:lnTo>
                <a:lnTo>
                  <a:pt x="1162059" y="2170588"/>
                </a:lnTo>
                <a:lnTo>
                  <a:pt x="1158106" y="2170430"/>
                </a:lnTo>
                <a:lnTo>
                  <a:pt x="1134306" y="2168842"/>
                </a:lnTo>
                <a:lnTo>
                  <a:pt x="1110823" y="2166619"/>
                </a:lnTo>
                <a:lnTo>
                  <a:pt x="1087340" y="2164079"/>
                </a:lnTo>
                <a:lnTo>
                  <a:pt x="1063857" y="2160903"/>
                </a:lnTo>
                <a:lnTo>
                  <a:pt x="1041326" y="2157093"/>
                </a:lnTo>
                <a:lnTo>
                  <a:pt x="1018160" y="2152647"/>
                </a:lnTo>
                <a:lnTo>
                  <a:pt x="995629" y="2147884"/>
                </a:lnTo>
                <a:lnTo>
                  <a:pt x="973415" y="2142485"/>
                </a:lnTo>
                <a:lnTo>
                  <a:pt x="951519" y="2136134"/>
                </a:lnTo>
                <a:lnTo>
                  <a:pt x="928988" y="2129783"/>
                </a:lnTo>
                <a:lnTo>
                  <a:pt x="907727" y="2122797"/>
                </a:lnTo>
                <a:lnTo>
                  <a:pt x="886148" y="2115176"/>
                </a:lnTo>
                <a:lnTo>
                  <a:pt x="864886" y="2106919"/>
                </a:lnTo>
                <a:lnTo>
                  <a:pt x="843942" y="2098663"/>
                </a:lnTo>
                <a:lnTo>
                  <a:pt x="822997" y="2089454"/>
                </a:lnTo>
                <a:lnTo>
                  <a:pt x="802688" y="2079609"/>
                </a:lnTo>
                <a:lnTo>
                  <a:pt x="782378" y="2069765"/>
                </a:lnTo>
                <a:lnTo>
                  <a:pt x="762386" y="2059286"/>
                </a:lnTo>
                <a:lnTo>
                  <a:pt x="756092" y="2055731"/>
                </a:lnTo>
                <a:close/>
                <a:moveTo>
                  <a:pt x="1982350" y="1752593"/>
                </a:moveTo>
                <a:lnTo>
                  <a:pt x="1976519" y="1761420"/>
                </a:lnTo>
                <a:lnTo>
                  <a:pt x="1963826" y="1779838"/>
                </a:lnTo>
                <a:lnTo>
                  <a:pt x="1950498" y="1797939"/>
                </a:lnTo>
                <a:lnTo>
                  <a:pt x="1937169" y="1815722"/>
                </a:lnTo>
                <a:lnTo>
                  <a:pt x="1923207" y="1832870"/>
                </a:lnTo>
                <a:lnTo>
                  <a:pt x="1908609" y="1850335"/>
                </a:lnTo>
                <a:lnTo>
                  <a:pt x="1893694" y="1866848"/>
                </a:lnTo>
                <a:lnTo>
                  <a:pt x="1878779" y="1883043"/>
                </a:lnTo>
                <a:lnTo>
                  <a:pt x="1862912" y="1899239"/>
                </a:lnTo>
                <a:lnTo>
                  <a:pt x="1847045" y="1914799"/>
                </a:lnTo>
                <a:lnTo>
                  <a:pt x="1830544" y="1929724"/>
                </a:lnTo>
                <a:lnTo>
                  <a:pt x="1814043" y="1944966"/>
                </a:lnTo>
                <a:lnTo>
                  <a:pt x="1796906" y="1958939"/>
                </a:lnTo>
                <a:lnTo>
                  <a:pt x="1779453" y="1973229"/>
                </a:lnTo>
                <a:lnTo>
                  <a:pt x="1761999" y="1986884"/>
                </a:lnTo>
                <a:lnTo>
                  <a:pt x="1743911" y="1999903"/>
                </a:lnTo>
                <a:lnTo>
                  <a:pt x="1725505" y="2012923"/>
                </a:lnTo>
                <a:lnTo>
                  <a:pt x="1706465" y="2025308"/>
                </a:lnTo>
                <a:lnTo>
                  <a:pt x="1687742" y="2036740"/>
                </a:lnTo>
                <a:lnTo>
                  <a:pt x="1668385" y="2048172"/>
                </a:lnTo>
                <a:lnTo>
                  <a:pt x="1649027" y="2059286"/>
                </a:lnTo>
                <a:lnTo>
                  <a:pt x="1629035" y="2069765"/>
                </a:lnTo>
                <a:lnTo>
                  <a:pt x="1608725" y="2079609"/>
                </a:lnTo>
                <a:lnTo>
                  <a:pt x="1604716" y="2081523"/>
                </a:lnTo>
                <a:lnTo>
                  <a:pt x="1636599" y="2093237"/>
                </a:lnTo>
                <a:lnTo>
                  <a:pt x="1675639" y="2106893"/>
                </a:lnTo>
                <a:lnTo>
                  <a:pt x="1714043" y="2119279"/>
                </a:lnTo>
                <a:lnTo>
                  <a:pt x="1751496" y="2130395"/>
                </a:lnTo>
                <a:lnTo>
                  <a:pt x="1787679" y="2140558"/>
                </a:lnTo>
                <a:lnTo>
                  <a:pt x="1822275" y="2149450"/>
                </a:lnTo>
                <a:lnTo>
                  <a:pt x="1839096" y="2153261"/>
                </a:lnTo>
                <a:lnTo>
                  <a:pt x="1855918" y="2156755"/>
                </a:lnTo>
                <a:lnTo>
                  <a:pt x="1872105" y="2159613"/>
                </a:lnTo>
                <a:lnTo>
                  <a:pt x="1887975" y="2162789"/>
                </a:lnTo>
                <a:lnTo>
                  <a:pt x="1903527" y="2165329"/>
                </a:lnTo>
                <a:lnTo>
                  <a:pt x="1919079" y="2167870"/>
                </a:lnTo>
                <a:lnTo>
                  <a:pt x="1933679" y="2169776"/>
                </a:lnTo>
                <a:lnTo>
                  <a:pt x="1948280" y="2171364"/>
                </a:lnTo>
                <a:lnTo>
                  <a:pt x="1962245" y="2172634"/>
                </a:lnTo>
                <a:lnTo>
                  <a:pt x="1975893" y="2173587"/>
                </a:lnTo>
                <a:lnTo>
                  <a:pt x="1989223" y="2174222"/>
                </a:lnTo>
                <a:lnTo>
                  <a:pt x="2002237" y="2175175"/>
                </a:lnTo>
                <a:lnTo>
                  <a:pt x="2014615" y="2175175"/>
                </a:lnTo>
                <a:lnTo>
                  <a:pt x="2026993" y="2175175"/>
                </a:lnTo>
                <a:lnTo>
                  <a:pt x="2038737" y="2174222"/>
                </a:lnTo>
                <a:lnTo>
                  <a:pt x="2049845" y="2173587"/>
                </a:lnTo>
                <a:lnTo>
                  <a:pt x="2060637" y="2172634"/>
                </a:lnTo>
                <a:lnTo>
                  <a:pt x="2071111" y="2171364"/>
                </a:lnTo>
                <a:lnTo>
                  <a:pt x="2080950" y="2169776"/>
                </a:lnTo>
                <a:lnTo>
                  <a:pt x="2090789" y="2167870"/>
                </a:lnTo>
                <a:lnTo>
                  <a:pt x="2099994" y="2165329"/>
                </a:lnTo>
                <a:lnTo>
                  <a:pt x="2108246" y="2162789"/>
                </a:lnTo>
                <a:lnTo>
                  <a:pt x="2116815" y="2159930"/>
                </a:lnTo>
                <a:lnTo>
                  <a:pt x="2124433" y="2156755"/>
                </a:lnTo>
                <a:lnTo>
                  <a:pt x="2131415" y="2153261"/>
                </a:lnTo>
                <a:lnTo>
                  <a:pt x="2138398" y="2149768"/>
                </a:lnTo>
                <a:lnTo>
                  <a:pt x="2144429" y="2145321"/>
                </a:lnTo>
                <a:lnTo>
                  <a:pt x="2150142" y="2141193"/>
                </a:lnTo>
                <a:lnTo>
                  <a:pt x="2155537" y="2136747"/>
                </a:lnTo>
                <a:lnTo>
                  <a:pt x="2160298" y="2131665"/>
                </a:lnTo>
                <a:lnTo>
                  <a:pt x="2164425" y="2126266"/>
                </a:lnTo>
                <a:lnTo>
                  <a:pt x="2167916" y="2120867"/>
                </a:lnTo>
                <a:lnTo>
                  <a:pt x="2171725" y="2113563"/>
                </a:lnTo>
                <a:lnTo>
                  <a:pt x="2174899" y="2105941"/>
                </a:lnTo>
                <a:lnTo>
                  <a:pt x="2177120" y="2097683"/>
                </a:lnTo>
                <a:lnTo>
                  <a:pt x="2178707" y="2089109"/>
                </a:lnTo>
                <a:lnTo>
                  <a:pt x="2179025" y="2079581"/>
                </a:lnTo>
                <a:lnTo>
                  <a:pt x="2179025" y="2070053"/>
                </a:lnTo>
                <a:lnTo>
                  <a:pt x="2178390" y="2060208"/>
                </a:lnTo>
                <a:lnTo>
                  <a:pt x="2176803" y="2049728"/>
                </a:lnTo>
                <a:lnTo>
                  <a:pt x="2174899" y="2038930"/>
                </a:lnTo>
                <a:lnTo>
                  <a:pt x="2171725" y="2027497"/>
                </a:lnTo>
                <a:lnTo>
                  <a:pt x="2167916" y="2016064"/>
                </a:lnTo>
                <a:lnTo>
                  <a:pt x="2163790" y="2003996"/>
                </a:lnTo>
                <a:lnTo>
                  <a:pt x="2158394" y="1991292"/>
                </a:lnTo>
                <a:lnTo>
                  <a:pt x="2152681" y="1978589"/>
                </a:lnTo>
                <a:lnTo>
                  <a:pt x="2146016" y="1965568"/>
                </a:lnTo>
                <a:lnTo>
                  <a:pt x="2138716" y="1952229"/>
                </a:lnTo>
                <a:lnTo>
                  <a:pt x="2130781" y="1938255"/>
                </a:lnTo>
                <a:lnTo>
                  <a:pt x="2121894" y="1924281"/>
                </a:lnTo>
                <a:lnTo>
                  <a:pt x="2112689" y="1909672"/>
                </a:lnTo>
                <a:lnTo>
                  <a:pt x="2102533" y="1895063"/>
                </a:lnTo>
                <a:lnTo>
                  <a:pt x="2091741" y="1880137"/>
                </a:lnTo>
                <a:lnTo>
                  <a:pt x="2080315" y="1865210"/>
                </a:lnTo>
                <a:lnTo>
                  <a:pt x="2068572" y="1849331"/>
                </a:lnTo>
                <a:lnTo>
                  <a:pt x="2055241" y="1834087"/>
                </a:lnTo>
                <a:lnTo>
                  <a:pt x="2042228" y="1817890"/>
                </a:lnTo>
                <a:lnTo>
                  <a:pt x="2027945" y="1801693"/>
                </a:lnTo>
                <a:lnTo>
                  <a:pt x="2013345" y="1785814"/>
                </a:lnTo>
                <a:lnTo>
                  <a:pt x="1998110" y="1768982"/>
                </a:lnTo>
                <a:lnTo>
                  <a:pt x="1982350" y="1752593"/>
                </a:lnTo>
                <a:close/>
                <a:moveTo>
                  <a:pt x="704690" y="1683845"/>
                </a:moveTo>
                <a:lnTo>
                  <a:pt x="688658" y="1685924"/>
                </a:lnTo>
                <a:lnTo>
                  <a:pt x="671195" y="1688464"/>
                </a:lnTo>
                <a:lnTo>
                  <a:pt x="654368" y="1690052"/>
                </a:lnTo>
                <a:lnTo>
                  <a:pt x="638175" y="1691323"/>
                </a:lnTo>
                <a:lnTo>
                  <a:pt x="621983" y="1692593"/>
                </a:lnTo>
                <a:lnTo>
                  <a:pt x="606425" y="1693228"/>
                </a:lnTo>
                <a:lnTo>
                  <a:pt x="590550" y="1693863"/>
                </a:lnTo>
                <a:lnTo>
                  <a:pt x="575628" y="1693228"/>
                </a:lnTo>
                <a:lnTo>
                  <a:pt x="564912" y="1692995"/>
                </a:lnTo>
                <a:lnTo>
                  <a:pt x="566650" y="1695450"/>
                </a:lnTo>
                <a:lnTo>
                  <a:pt x="577756" y="1710690"/>
                </a:lnTo>
                <a:lnTo>
                  <a:pt x="589179" y="1725295"/>
                </a:lnTo>
                <a:lnTo>
                  <a:pt x="601236" y="1740535"/>
                </a:lnTo>
                <a:lnTo>
                  <a:pt x="612977" y="1754505"/>
                </a:lnTo>
                <a:lnTo>
                  <a:pt x="625669" y="1768793"/>
                </a:lnTo>
                <a:lnTo>
                  <a:pt x="638361" y="1782445"/>
                </a:lnTo>
                <a:lnTo>
                  <a:pt x="651371" y="1796098"/>
                </a:lnTo>
                <a:lnTo>
                  <a:pt x="665015" y="1809115"/>
                </a:lnTo>
                <a:lnTo>
                  <a:pt x="678659" y="1821815"/>
                </a:lnTo>
                <a:lnTo>
                  <a:pt x="692323" y="1833968"/>
                </a:lnTo>
                <a:lnTo>
                  <a:pt x="692466" y="1831022"/>
                </a:lnTo>
                <a:lnTo>
                  <a:pt x="695322" y="1784985"/>
                </a:lnTo>
                <a:lnTo>
                  <a:pt x="699130" y="1737995"/>
                </a:lnTo>
                <a:lnTo>
                  <a:pt x="703890" y="1691005"/>
                </a:lnTo>
                <a:lnTo>
                  <a:pt x="704690" y="1683845"/>
                </a:lnTo>
                <a:close/>
                <a:moveTo>
                  <a:pt x="769029" y="1673012"/>
                </a:moveTo>
                <a:lnTo>
                  <a:pt x="768310" y="1678622"/>
                </a:lnTo>
                <a:lnTo>
                  <a:pt x="763232" y="1726565"/>
                </a:lnTo>
                <a:lnTo>
                  <a:pt x="759424" y="1773555"/>
                </a:lnTo>
                <a:lnTo>
                  <a:pt x="756568" y="1819275"/>
                </a:lnTo>
                <a:lnTo>
                  <a:pt x="754029" y="1863725"/>
                </a:lnTo>
                <a:lnTo>
                  <a:pt x="753619" y="1882342"/>
                </a:lnTo>
                <a:lnTo>
                  <a:pt x="767505" y="1891983"/>
                </a:lnTo>
                <a:lnTo>
                  <a:pt x="783053" y="1902143"/>
                </a:lnTo>
                <a:lnTo>
                  <a:pt x="799236" y="1912303"/>
                </a:lnTo>
                <a:lnTo>
                  <a:pt x="815419" y="1921828"/>
                </a:lnTo>
                <a:lnTo>
                  <a:pt x="831919" y="1931035"/>
                </a:lnTo>
                <a:lnTo>
                  <a:pt x="848736" y="1939925"/>
                </a:lnTo>
                <a:lnTo>
                  <a:pt x="865870" y="1948498"/>
                </a:lnTo>
                <a:lnTo>
                  <a:pt x="883005" y="1956435"/>
                </a:lnTo>
                <a:lnTo>
                  <a:pt x="900774" y="1964055"/>
                </a:lnTo>
                <a:lnTo>
                  <a:pt x="918226" y="1971358"/>
                </a:lnTo>
                <a:lnTo>
                  <a:pt x="935995" y="1978025"/>
                </a:lnTo>
                <a:lnTo>
                  <a:pt x="954399" y="1984375"/>
                </a:lnTo>
                <a:lnTo>
                  <a:pt x="972486" y="1990090"/>
                </a:lnTo>
                <a:lnTo>
                  <a:pt x="990889" y="1996123"/>
                </a:lnTo>
                <a:lnTo>
                  <a:pt x="1009928" y="2000885"/>
                </a:lnTo>
                <a:lnTo>
                  <a:pt x="1028649" y="2005648"/>
                </a:lnTo>
                <a:lnTo>
                  <a:pt x="1047687" y="2009775"/>
                </a:lnTo>
                <a:lnTo>
                  <a:pt x="1067043" y="2013268"/>
                </a:lnTo>
                <a:lnTo>
                  <a:pt x="1086082" y="2016760"/>
                </a:lnTo>
                <a:lnTo>
                  <a:pt x="1105755" y="2019300"/>
                </a:lnTo>
                <a:lnTo>
                  <a:pt x="1125428" y="2021840"/>
                </a:lnTo>
                <a:lnTo>
                  <a:pt x="1145418" y="2023428"/>
                </a:lnTo>
                <a:lnTo>
                  <a:pt x="1165409" y="2024380"/>
                </a:lnTo>
                <a:lnTo>
                  <a:pt x="1185399" y="2025333"/>
                </a:lnTo>
                <a:lnTo>
                  <a:pt x="1205707" y="2025650"/>
                </a:lnTo>
                <a:lnTo>
                  <a:pt x="1226014" y="2025333"/>
                </a:lnTo>
                <a:lnTo>
                  <a:pt x="1246005" y="2024380"/>
                </a:lnTo>
                <a:lnTo>
                  <a:pt x="1265995" y="2023428"/>
                </a:lnTo>
                <a:lnTo>
                  <a:pt x="1285985" y="2021840"/>
                </a:lnTo>
                <a:lnTo>
                  <a:pt x="1305658" y="2019300"/>
                </a:lnTo>
                <a:lnTo>
                  <a:pt x="1309126" y="2018845"/>
                </a:lnTo>
                <a:lnTo>
                  <a:pt x="1285562" y="2006536"/>
                </a:lnTo>
                <a:lnTo>
                  <a:pt x="1242397" y="1983988"/>
                </a:lnTo>
                <a:lnTo>
                  <a:pt x="1199231" y="1960486"/>
                </a:lnTo>
                <a:lnTo>
                  <a:pt x="1156701" y="1936350"/>
                </a:lnTo>
                <a:lnTo>
                  <a:pt x="1114487" y="1911260"/>
                </a:lnTo>
                <a:lnTo>
                  <a:pt x="1074178" y="1886806"/>
                </a:lnTo>
                <a:lnTo>
                  <a:pt x="1033869" y="1861717"/>
                </a:lnTo>
                <a:lnTo>
                  <a:pt x="994195" y="1835992"/>
                </a:lnTo>
                <a:lnTo>
                  <a:pt x="955156" y="1809633"/>
                </a:lnTo>
                <a:lnTo>
                  <a:pt x="916117" y="1782955"/>
                </a:lnTo>
                <a:lnTo>
                  <a:pt x="877712" y="1755643"/>
                </a:lnTo>
                <a:lnTo>
                  <a:pt x="840577" y="1728013"/>
                </a:lnTo>
                <a:lnTo>
                  <a:pt x="803759" y="1700383"/>
                </a:lnTo>
                <a:lnTo>
                  <a:pt x="769029" y="1673012"/>
                </a:lnTo>
                <a:close/>
                <a:moveTo>
                  <a:pt x="1070070" y="1580060"/>
                </a:moveTo>
                <a:lnTo>
                  <a:pt x="1056640" y="1585250"/>
                </a:lnTo>
                <a:lnTo>
                  <a:pt x="1014730" y="1600812"/>
                </a:lnTo>
                <a:lnTo>
                  <a:pt x="973773" y="1615421"/>
                </a:lnTo>
                <a:lnTo>
                  <a:pt x="933450" y="1628441"/>
                </a:lnTo>
                <a:lnTo>
                  <a:pt x="893445" y="1640827"/>
                </a:lnTo>
                <a:lnTo>
                  <a:pt x="873443" y="1646544"/>
                </a:lnTo>
                <a:lnTo>
                  <a:pt x="854393" y="1651942"/>
                </a:lnTo>
                <a:lnTo>
                  <a:pt x="846810" y="1653777"/>
                </a:lnTo>
                <a:lnTo>
                  <a:pt x="858351" y="1662590"/>
                </a:lnTo>
                <a:lnTo>
                  <a:pt x="895169" y="1690855"/>
                </a:lnTo>
                <a:lnTo>
                  <a:pt x="933891" y="1718485"/>
                </a:lnTo>
                <a:lnTo>
                  <a:pt x="973882" y="1746433"/>
                </a:lnTo>
                <a:lnTo>
                  <a:pt x="1014826" y="1774381"/>
                </a:lnTo>
                <a:lnTo>
                  <a:pt x="1057674" y="1802328"/>
                </a:lnTo>
                <a:lnTo>
                  <a:pt x="1101792" y="1829958"/>
                </a:lnTo>
                <a:lnTo>
                  <a:pt x="1146861" y="1857271"/>
                </a:lnTo>
                <a:lnTo>
                  <a:pt x="1194471" y="1885218"/>
                </a:lnTo>
                <a:lnTo>
                  <a:pt x="1229421" y="1905168"/>
                </a:lnTo>
                <a:lnTo>
                  <a:pt x="1229311" y="1905000"/>
                </a:lnTo>
                <a:lnTo>
                  <a:pt x="1219795" y="1889760"/>
                </a:lnTo>
                <a:lnTo>
                  <a:pt x="1209963" y="1874203"/>
                </a:lnTo>
                <a:lnTo>
                  <a:pt x="1200447" y="1858645"/>
                </a:lnTo>
                <a:lnTo>
                  <a:pt x="1191249" y="1842135"/>
                </a:lnTo>
                <a:lnTo>
                  <a:pt x="1182051" y="1825625"/>
                </a:lnTo>
                <a:lnTo>
                  <a:pt x="1172853" y="1808163"/>
                </a:lnTo>
                <a:lnTo>
                  <a:pt x="1163655" y="1791018"/>
                </a:lnTo>
                <a:lnTo>
                  <a:pt x="1154457" y="1772920"/>
                </a:lnTo>
                <a:lnTo>
                  <a:pt x="1145576" y="1754823"/>
                </a:lnTo>
                <a:lnTo>
                  <a:pt x="1136695" y="1736408"/>
                </a:lnTo>
                <a:lnTo>
                  <a:pt x="1119250" y="1698308"/>
                </a:lnTo>
                <a:lnTo>
                  <a:pt x="1102122" y="1658938"/>
                </a:lnTo>
                <a:lnTo>
                  <a:pt x="1085312" y="1619250"/>
                </a:lnTo>
                <a:lnTo>
                  <a:pt x="1070070" y="1580060"/>
                </a:lnTo>
                <a:close/>
                <a:moveTo>
                  <a:pt x="1191479" y="1530183"/>
                </a:moveTo>
                <a:lnTo>
                  <a:pt x="1183323" y="1533802"/>
                </a:lnTo>
                <a:lnTo>
                  <a:pt x="1141095" y="1551904"/>
                </a:lnTo>
                <a:lnTo>
                  <a:pt x="1128914" y="1556814"/>
                </a:lnTo>
                <a:lnTo>
                  <a:pt x="1137012" y="1577658"/>
                </a:lnTo>
                <a:lnTo>
                  <a:pt x="1152871" y="1616393"/>
                </a:lnTo>
                <a:lnTo>
                  <a:pt x="1169047" y="1653858"/>
                </a:lnTo>
                <a:lnTo>
                  <a:pt x="1185223" y="1689418"/>
                </a:lnTo>
                <a:lnTo>
                  <a:pt x="1201716" y="1723708"/>
                </a:lnTo>
                <a:lnTo>
                  <a:pt x="1218209" y="1756410"/>
                </a:lnTo>
                <a:lnTo>
                  <a:pt x="1234703" y="1787525"/>
                </a:lnTo>
                <a:lnTo>
                  <a:pt x="1251196" y="1816735"/>
                </a:lnTo>
                <a:lnTo>
                  <a:pt x="1268006" y="1844675"/>
                </a:lnTo>
                <a:lnTo>
                  <a:pt x="1284500" y="1870710"/>
                </a:lnTo>
                <a:lnTo>
                  <a:pt x="1300993" y="1895158"/>
                </a:lnTo>
                <a:lnTo>
                  <a:pt x="1309557" y="1906905"/>
                </a:lnTo>
                <a:lnTo>
                  <a:pt x="1317486" y="1918018"/>
                </a:lnTo>
                <a:lnTo>
                  <a:pt x="1326050" y="1928495"/>
                </a:lnTo>
                <a:lnTo>
                  <a:pt x="1333979" y="1938973"/>
                </a:lnTo>
                <a:lnTo>
                  <a:pt x="1342226" y="1948815"/>
                </a:lnTo>
                <a:lnTo>
                  <a:pt x="1350473" y="1958023"/>
                </a:lnTo>
                <a:lnTo>
                  <a:pt x="1358719" y="1966913"/>
                </a:lnTo>
                <a:lnTo>
                  <a:pt x="1366331" y="1975485"/>
                </a:lnTo>
                <a:lnTo>
                  <a:pt x="1369346" y="1978503"/>
                </a:lnTo>
                <a:lnTo>
                  <a:pt x="1380463" y="1983988"/>
                </a:lnTo>
                <a:lnTo>
                  <a:pt x="1410560" y="1998615"/>
                </a:lnTo>
                <a:lnTo>
                  <a:pt x="1420523" y="1996123"/>
                </a:lnTo>
                <a:lnTo>
                  <a:pt x="1438927" y="1990090"/>
                </a:lnTo>
                <a:lnTo>
                  <a:pt x="1456697" y="1984375"/>
                </a:lnTo>
                <a:lnTo>
                  <a:pt x="1475418" y="1978025"/>
                </a:lnTo>
                <a:lnTo>
                  <a:pt x="1492869" y="1971358"/>
                </a:lnTo>
                <a:lnTo>
                  <a:pt x="1510639" y="1964055"/>
                </a:lnTo>
                <a:lnTo>
                  <a:pt x="1528408" y="1956435"/>
                </a:lnTo>
                <a:lnTo>
                  <a:pt x="1545543" y="1948498"/>
                </a:lnTo>
                <a:lnTo>
                  <a:pt x="1562360" y="1939925"/>
                </a:lnTo>
                <a:lnTo>
                  <a:pt x="1579494" y="1931035"/>
                </a:lnTo>
                <a:lnTo>
                  <a:pt x="1595994" y="1921828"/>
                </a:lnTo>
                <a:lnTo>
                  <a:pt x="1612177" y="1912303"/>
                </a:lnTo>
                <a:lnTo>
                  <a:pt x="1628042" y="1902143"/>
                </a:lnTo>
                <a:lnTo>
                  <a:pt x="1643908" y="1891983"/>
                </a:lnTo>
                <a:lnTo>
                  <a:pt x="1659139" y="1881188"/>
                </a:lnTo>
                <a:lnTo>
                  <a:pt x="1674687" y="1870075"/>
                </a:lnTo>
                <a:lnTo>
                  <a:pt x="1689600" y="1858328"/>
                </a:lnTo>
                <a:lnTo>
                  <a:pt x="1704196" y="1846580"/>
                </a:lnTo>
                <a:lnTo>
                  <a:pt x="1718475" y="1834515"/>
                </a:lnTo>
                <a:lnTo>
                  <a:pt x="1732754" y="1821815"/>
                </a:lnTo>
                <a:lnTo>
                  <a:pt x="1746398" y="1809115"/>
                </a:lnTo>
                <a:lnTo>
                  <a:pt x="1760042" y="1796098"/>
                </a:lnTo>
                <a:lnTo>
                  <a:pt x="1773052" y="1782445"/>
                </a:lnTo>
                <a:lnTo>
                  <a:pt x="1785744" y="1768793"/>
                </a:lnTo>
                <a:lnTo>
                  <a:pt x="1798436" y="1754505"/>
                </a:lnTo>
                <a:lnTo>
                  <a:pt x="1810177" y="1740535"/>
                </a:lnTo>
                <a:lnTo>
                  <a:pt x="1822234" y="1725295"/>
                </a:lnTo>
                <a:lnTo>
                  <a:pt x="1833657" y="1710690"/>
                </a:lnTo>
                <a:lnTo>
                  <a:pt x="1844763" y="1695450"/>
                </a:lnTo>
                <a:lnTo>
                  <a:pt x="1847759" y="1691218"/>
                </a:lnTo>
                <a:lnTo>
                  <a:pt x="1836392" y="1692275"/>
                </a:lnTo>
                <a:lnTo>
                  <a:pt x="1822102" y="1692910"/>
                </a:lnTo>
                <a:lnTo>
                  <a:pt x="1807177" y="1693228"/>
                </a:lnTo>
                <a:lnTo>
                  <a:pt x="1792252" y="1693863"/>
                </a:lnTo>
                <a:lnTo>
                  <a:pt x="1776692" y="1693228"/>
                </a:lnTo>
                <a:lnTo>
                  <a:pt x="1761132" y="1692593"/>
                </a:lnTo>
                <a:lnTo>
                  <a:pt x="1744937" y="1691323"/>
                </a:lnTo>
                <a:lnTo>
                  <a:pt x="1728424" y="1690052"/>
                </a:lnTo>
                <a:lnTo>
                  <a:pt x="1711276" y="1688464"/>
                </a:lnTo>
                <a:lnTo>
                  <a:pt x="1702865" y="1687195"/>
                </a:lnTo>
                <a:lnTo>
                  <a:pt x="1701800" y="1689328"/>
                </a:lnTo>
                <a:lnTo>
                  <a:pt x="1699260" y="1694733"/>
                </a:lnTo>
                <a:lnTo>
                  <a:pt x="1696085" y="1699501"/>
                </a:lnTo>
                <a:lnTo>
                  <a:pt x="1692910" y="1704906"/>
                </a:lnTo>
                <a:lnTo>
                  <a:pt x="1689100" y="1709992"/>
                </a:lnTo>
                <a:lnTo>
                  <a:pt x="1685607" y="1714760"/>
                </a:lnTo>
                <a:lnTo>
                  <a:pt x="1681480" y="1719211"/>
                </a:lnTo>
                <a:lnTo>
                  <a:pt x="1677670" y="1723344"/>
                </a:lnTo>
                <a:lnTo>
                  <a:pt x="1673225" y="1727794"/>
                </a:lnTo>
                <a:lnTo>
                  <a:pt x="1668462" y="1731927"/>
                </a:lnTo>
                <a:lnTo>
                  <a:pt x="1664017" y="1735424"/>
                </a:lnTo>
                <a:lnTo>
                  <a:pt x="1658937" y="1738921"/>
                </a:lnTo>
                <a:lnTo>
                  <a:pt x="1653857" y="1742418"/>
                </a:lnTo>
                <a:lnTo>
                  <a:pt x="1648460" y="1745279"/>
                </a:lnTo>
                <a:lnTo>
                  <a:pt x="1643062" y="1748140"/>
                </a:lnTo>
                <a:lnTo>
                  <a:pt x="1637347" y="1750683"/>
                </a:lnTo>
                <a:lnTo>
                  <a:pt x="1631632" y="1752591"/>
                </a:lnTo>
                <a:lnTo>
                  <a:pt x="1625917" y="1755134"/>
                </a:lnTo>
                <a:lnTo>
                  <a:pt x="1620202" y="1756723"/>
                </a:lnTo>
                <a:lnTo>
                  <a:pt x="1613852" y="1757995"/>
                </a:lnTo>
                <a:lnTo>
                  <a:pt x="1607502" y="1759267"/>
                </a:lnTo>
                <a:lnTo>
                  <a:pt x="1601152" y="1759902"/>
                </a:lnTo>
                <a:lnTo>
                  <a:pt x="1594802" y="1760538"/>
                </a:lnTo>
                <a:lnTo>
                  <a:pt x="1588452" y="1760538"/>
                </a:lnTo>
                <a:lnTo>
                  <a:pt x="1582102" y="1760538"/>
                </a:lnTo>
                <a:lnTo>
                  <a:pt x="1575435" y="1759902"/>
                </a:lnTo>
                <a:lnTo>
                  <a:pt x="1569402" y="1759267"/>
                </a:lnTo>
                <a:lnTo>
                  <a:pt x="1562735" y="1757995"/>
                </a:lnTo>
                <a:lnTo>
                  <a:pt x="1557020" y="1756723"/>
                </a:lnTo>
                <a:lnTo>
                  <a:pt x="1550987" y="1755134"/>
                </a:lnTo>
                <a:lnTo>
                  <a:pt x="1544955" y="1752591"/>
                </a:lnTo>
                <a:lnTo>
                  <a:pt x="1539240" y="1750683"/>
                </a:lnTo>
                <a:lnTo>
                  <a:pt x="1533525" y="1748140"/>
                </a:lnTo>
                <a:lnTo>
                  <a:pt x="1528127" y="1745279"/>
                </a:lnTo>
                <a:lnTo>
                  <a:pt x="1522730" y="1742418"/>
                </a:lnTo>
                <a:lnTo>
                  <a:pt x="1517967" y="1738921"/>
                </a:lnTo>
                <a:lnTo>
                  <a:pt x="1512887" y="1735424"/>
                </a:lnTo>
                <a:lnTo>
                  <a:pt x="1508125" y="1731927"/>
                </a:lnTo>
                <a:lnTo>
                  <a:pt x="1503680" y="1727794"/>
                </a:lnTo>
                <a:lnTo>
                  <a:pt x="1499235" y="1723344"/>
                </a:lnTo>
                <a:lnTo>
                  <a:pt x="1495107" y="1719211"/>
                </a:lnTo>
                <a:lnTo>
                  <a:pt x="1490980" y="1714760"/>
                </a:lnTo>
                <a:lnTo>
                  <a:pt x="1487487" y="1709992"/>
                </a:lnTo>
                <a:lnTo>
                  <a:pt x="1483677" y="1704906"/>
                </a:lnTo>
                <a:lnTo>
                  <a:pt x="1480502" y="1699501"/>
                </a:lnTo>
                <a:lnTo>
                  <a:pt x="1477327" y="1694733"/>
                </a:lnTo>
                <a:lnTo>
                  <a:pt x="1474787" y="1689328"/>
                </a:lnTo>
                <a:lnTo>
                  <a:pt x="1471930" y="1683606"/>
                </a:lnTo>
                <a:lnTo>
                  <a:pt x="1469707" y="1677566"/>
                </a:lnTo>
                <a:lnTo>
                  <a:pt x="1467802" y="1671844"/>
                </a:lnTo>
                <a:lnTo>
                  <a:pt x="1466215" y="1665804"/>
                </a:lnTo>
                <a:lnTo>
                  <a:pt x="1464627" y="1659446"/>
                </a:lnTo>
                <a:lnTo>
                  <a:pt x="1463675" y="1653406"/>
                </a:lnTo>
                <a:lnTo>
                  <a:pt x="1462722" y="1647366"/>
                </a:lnTo>
                <a:lnTo>
                  <a:pt x="1462405" y="1640690"/>
                </a:lnTo>
                <a:lnTo>
                  <a:pt x="1462087" y="1634332"/>
                </a:lnTo>
                <a:lnTo>
                  <a:pt x="1462182" y="1632333"/>
                </a:lnTo>
                <a:lnTo>
                  <a:pt x="1449611" y="1628441"/>
                </a:lnTo>
                <a:lnTo>
                  <a:pt x="1408965" y="1615421"/>
                </a:lnTo>
                <a:lnTo>
                  <a:pt x="1367683" y="1600812"/>
                </a:lnTo>
                <a:lnTo>
                  <a:pt x="1326401" y="1585250"/>
                </a:lnTo>
                <a:lnTo>
                  <a:pt x="1284483" y="1569054"/>
                </a:lnTo>
                <a:lnTo>
                  <a:pt x="1241931" y="1551904"/>
                </a:lnTo>
                <a:lnTo>
                  <a:pt x="1199697" y="1533802"/>
                </a:lnTo>
                <a:lnTo>
                  <a:pt x="1191479" y="1530183"/>
                </a:lnTo>
                <a:close/>
                <a:moveTo>
                  <a:pt x="1104493" y="1490234"/>
                </a:moveTo>
                <a:lnTo>
                  <a:pt x="1106563" y="1496060"/>
                </a:lnTo>
                <a:lnTo>
                  <a:pt x="1107088" y="1497526"/>
                </a:lnTo>
                <a:lnTo>
                  <a:pt x="1113937" y="1494744"/>
                </a:lnTo>
                <a:lnTo>
                  <a:pt x="1104493" y="1490234"/>
                </a:lnTo>
                <a:close/>
                <a:moveTo>
                  <a:pt x="287237" y="1385930"/>
                </a:moveTo>
                <a:lnTo>
                  <a:pt x="272098" y="1400560"/>
                </a:lnTo>
                <a:lnTo>
                  <a:pt x="245428" y="1426926"/>
                </a:lnTo>
                <a:lnTo>
                  <a:pt x="220980" y="1452657"/>
                </a:lnTo>
                <a:lnTo>
                  <a:pt x="208915" y="1465681"/>
                </a:lnTo>
                <a:lnTo>
                  <a:pt x="197803" y="1478387"/>
                </a:lnTo>
                <a:lnTo>
                  <a:pt x="187008" y="1490776"/>
                </a:lnTo>
                <a:lnTo>
                  <a:pt x="176530" y="1503165"/>
                </a:lnTo>
                <a:lnTo>
                  <a:pt x="166370" y="1515554"/>
                </a:lnTo>
                <a:lnTo>
                  <a:pt x="157163" y="1527625"/>
                </a:lnTo>
                <a:lnTo>
                  <a:pt x="147955" y="1539696"/>
                </a:lnTo>
                <a:lnTo>
                  <a:pt x="139383" y="1551132"/>
                </a:lnTo>
                <a:lnTo>
                  <a:pt x="131128" y="1563203"/>
                </a:lnTo>
                <a:lnTo>
                  <a:pt x="123190" y="1574321"/>
                </a:lnTo>
                <a:lnTo>
                  <a:pt x="115888" y="1585440"/>
                </a:lnTo>
                <a:lnTo>
                  <a:pt x="109538" y="1596558"/>
                </a:lnTo>
                <a:lnTo>
                  <a:pt x="102870" y="1607358"/>
                </a:lnTo>
                <a:lnTo>
                  <a:pt x="97155" y="1618159"/>
                </a:lnTo>
                <a:lnTo>
                  <a:pt x="91758" y="1628324"/>
                </a:lnTo>
                <a:lnTo>
                  <a:pt x="86678" y="1638807"/>
                </a:lnTo>
                <a:lnTo>
                  <a:pt x="82233" y="1648337"/>
                </a:lnTo>
                <a:lnTo>
                  <a:pt x="78423" y="1658502"/>
                </a:lnTo>
                <a:lnTo>
                  <a:pt x="74930" y="1668032"/>
                </a:lnTo>
                <a:lnTo>
                  <a:pt x="71755" y="1677244"/>
                </a:lnTo>
                <a:lnTo>
                  <a:pt x="69215" y="1686139"/>
                </a:lnTo>
                <a:lnTo>
                  <a:pt x="67310" y="1695033"/>
                </a:lnTo>
                <a:lnTo>
                  <a:pt x="65723" y="1703292"/>
                </a:lnTo>
                <a:lnTo>
                  <a:pt x="64453" y="1711869"/>
                </a:lnTo>
                <a:lnTo>
                  <a:pt x="64135" y="1719493"/>
                </a:lnTo>
                <a:lnTo>
                  <a:pt x="64135" y="1727435"/>
                </a:lnTo>
                <a:lnTo>
                  <a:pt x="64453" y="1735059"/>
                </a:lnTo>
                <a:lnTo>
                  <a:pt x="65405" y="1742047"/>
                </a:lnTo>
                <a:lnTo>
                  <a:pt x="66993" y="1748718"/>
                </a:lnTo>
                <a:lnTo>
                  <a:pt x="68898" y="1755389"/>
                </a:lnTo>
                <a:lnTo>
                  <a:pt x="71438" y="1761425"/>
                </a:lnTo>
                <a:lnTo>
                  <a:pt x="74295" y="1767143"/>
                </a:lnTo>
                <a:lnTo>
                  <a:pt x="78740" y="1774131"/>
                </a:lnTo>
                <a:lnTo>
                  <a:pt x="83820" y="1780802"/>
                </a:lnTo>
                <a:lnTo>
                  <a:pt x="89853" y="1786838"/>
                </a:lnTo>
                <a:lnTo>
                  <a:pt x="96838" y="1792238"/>
                </a:lnTo>
                <a:lnTo>
                  <a:pt x="104458" y="1797638"/>
                </a:lnTo>
                <a:lnTo>
                  <a:pt x="112713" y="1802403"/>
                </a:lnTo>
                <a:lnTo>
                  <a:pt x="121920" y="1806533"/>
                </a:lnTo>
                <a:lnTo>
                  <a:pt x="131763" y="1810345"/>
                </a:lnTo>
                <a:lnTo>
                  <a:pt x="142240" y="1813839"/>
                </a:lnTo>
                <a:lnTo>
                  <a:pt x="153353" y="1817016"/>
                </a:lnTo>
                <a:lnTo>
                  <a:pt x="165735" y="1819239"/>
                </a:lnTo>
                <a:lnTo>
                  <a:pt x="177800" y="1821463"/>
                </a:lnTo>
                <a:lnTo>
                  <a:pt x="191453" y="1823051"/>
                </a:lnTo>
                <a:lnTo>
                  <a:pt x="205740" y="1824322"/>
                </a:lnTo>
                <a:lnTo>
                  <a:pt x="220345" y="1824957"/>
                </a:lnTo>
                <a:lnTo>
                  <a:pt x="235585" y="1825275"/>
                </a:lnTo>
                <a:lnTo>
                  <a:pt x="251460" y="1825275"/>
                </a:lnTo>
                <a:lnTo>
                  <a:pt x="267970" y="1824639"/>
                </a:lnTo>
                <a:lnTo>
                  <a:pt x="285115" y="1823686"/>
                </a:lnTo>
                <a:lnTo>
                  <a:pt x="302895" y="1822098"/>
                </a:lnTo>
                <a:lnTo>
                  <a:pt x="320993" y="1820192"/>
                </a:lnTo>
                <a:lnTo>
                  <a:pt x="339725" y="1817968"/>
                </a:lnTo>
                <a:lnTo>
                  <a:pt x="359410" y="1814792"/>
                </a:lnTo>
                <a:lnTo>
                  <a:pt x="379413" y="1811615"/>
                </a:lnTo>
                <a:lnTo>
                  <a:pt x="399733" y="1808121"/>
                </a:lnTo>
                <a:lnTo>
                  <a:pt x="420370" y="1803674"/>
                </a:lnTo>
                <a:lnTo>
                  <a:pt x="441960" y="1798909"/>
                </a:lnTo>
                <a:lnTo>
                  <a:pt x="458716" y="1795021"/>
                </a:lnTo>
                <a:lnTo>
                  <a:pt x="447270" y="1779838"/>
                </a:lnTo>
                <a:lnTo>
                  <a:pt x="434894" y="1761420"/>
                </a:lnTo>
                <a:lnTo>
                  <a:pt x="422518" y="1742684"/>
                </a:lnTo>
                <a:lnTo>
                  <a:pt x="410459" y="1723949"/>
                </a:lnTo>
                <a:lnTo>
                  <a:pt x="399352" y="1704260"/>
                </a:lnTo>
                <a:lnTo>
                  <a:pt x="388245" y="1684572"/>
                </a:lnTo>
                <a:lnTo>
                  <a:pt x="377773" y="1664884"/>
                </a:lnTo>
                <a:lnTo>
                  <a:pt x="367936" y="1644560"/>
                </a:lnTo>
                <a:lnTo>
                  <a:pt x="358415" y="1624237"/>
                </a:lnTo>
                <a:lnTo>
                  <a:pt x="349213" y="1603596"/>
                </a:lnTo>
                <a:lnTo>
                  <a:pt x="340645" y="1582320"/>
                </a:lnTo>
                <a:lnTo>
                  <a:pt x="332711" y="1561361"/>
                </a:lnTo>
                <a:lnTo>
                  <a:pt x="324778" y="1539767"/>
                </a:lnTo>
                <a:lnTo>
                  <a:pt x="318114" y="1517856"/>
                </a:lnTo>
                <a:lnTo>
                  <a:pt x="311449" y="1495945"/>
                </a:lnTo>
                <a:lnTo>
                  <a:pt x="305420" y="1474034"/>
                </a:lnTo>
                <a:lnTo>
                  <a:pt x="300025" y="1451170"/>
                </a:lnTo>
                <a:lnTo>
                  <a:pt x="294948" y="1428941"/>
                </a:lnTo>
                <a:lnTo>
                  <a:pt x="290823" y="1406077"/>
                </a:lnTo>
                <a:lnTo>
                  <a:pt x="287237" y="1385930"/>
                </a:lnTo>
                <a:close/>
                <a:moveTo>
                  <a:pt x="825882" y="1340155"/>
                </a:moveTo>
                <a:lnTo>
                  <a:pt x="819719" y="1367155"/>
                </a:lnTo>
                <a:lnTo>
                  <a:pt x="808612" y="1421447"/>
                </a:lnTo>
                <a:lnTo>
                  <a:pt x="798457" y="1474787"/>
                </a:lnTo>
                <a:lnTo>
                  <a:pt x="789571" y="1527175"/>
                </a:lnTo>
                <a:lnTo>
                  <a:pt x="781321" y="1578610"/>
                </a:lnTo>
                <a:lnTo>
                  <a:pt x="778588" y="1599316"/>
                </a:lnTo>
                <a:lnTo>
                  <a:pt x="782951" y="1602926"/>
                </a:lnTo>
                <a:lnTo>
                  <a:pt x="789940" y="1601447"/>
                </a:lnTo>
                <a:lnTo>
                  <a:pt x="824230" y="1593190"/>
                </a:lnTo>
                <a:lnTo>
                  <a:pt x="859473" y="1583662"/>
                </a:lnTo>
                <a:lnTo>
                  <a:pt x="895985" y="1573182"/>
                </a:lnTo>
                <a:lnTo>
                  <a:pt x="933768" y="1561432"/>
                </a:lnTo>
                <a:lnTo>
                  <a:pt x="972185" y="1548729"/>
                </a:lnTo>
                <a:lnTo>
                  <a:pt x="1011555" y="1535073"/>
                </a:lnTo>
                <a:lnTo>
                  <a:pt x="1048349" y="1520873"/>
                </a:lnTo>
                <a:lnTo>
                  <a:pt x="1038369" y="1492568"/>
                </a:lnTo>
                <a:lnTo>
                  <a:pt x="1024413" y="1450656"/>
                </a:lnTo>
                <a:lnTo>
                  <a:pt x="987571" y="1431541"/>
                </a:lnTo>
                <a:lnTo>
                  <a:pt x="945971" y="1409310"/>
                </a:lnTo>
                <a:lnTo>
                  <a:pt x="904689" y="1386127"/>
                </a:lnTo>
                <a:lnTo>
                  <a:pt x="862455" y="1361991"/>
                </a:lnTo>
                <a:lnTo>
                  <a:pt x="825882" y="1340155"/>
                </a:lnTo>
                <a:close/>
                <a:moveTo>
                  <a:pt x="426033" y="1320824"/>
                </a:moveTo>
                <a:lnTo>
                  <a:pt x="426083" y="1321435"/>
                </a:lnTo>
                <a:lnTo>
                  <a:pt x="428304" y="1341438"/>
                </a:lnTo>
                <a:lnTo>
                  <a:pt x="430842" y="1361123"/>
                </a:lnTo>
                <a:lnTo>
                  <a:pt x="434333" y="1380490"/>
                </a:lnTo>
                <a:lnTo>
                  <a:pt x="437823" y="1399540"/>
                </a:lnTo>
                <a:lnTo>
                  <a:pt x="442265" y="1418908"/>
                </a:lnTo>
                <a:lnTo>
                  <a:pt x="446708" y="1437640"/>
                </a:lnTo>
                <a:lnTo>
                  <a:pt x="451785" y="1456055"/>
                </a:lnTo>
                <a:lnTo>
                  <a:pt x="457179" y="1474788"/>
                </a:lnTo>
                <a:lnTo>
                  <a:pt x="463208" y="1492885"/>
                </a:lnTo>
                <a:lnTo>
                  <a:pt x="469236" y="1510983"/>
                </a:lnTo>
                <a:lnTo>
                  <a:pt x="476217" y="1529080"/>
                </a:lnTo>
                <a:lnTo>
                  <a:pt x="483515" y="1546860"/>
                </a:lnTo>
                <a:lnTo>
                  <a:pt x="491131" y="1564005"/>
                </a:lnTo>
                <a:lnTo>
                  <a:pt x="499381" y="1581468"/>
                </a:lnTo>
                <a:lnTo>
                  <a:pt x="507631" y="1598613"/>
                </a:lnTo>
                <a:lnTo>
                  <a:pt x="516515" y="1615123"/>
                </a:lnTo>
                <a:lnTo>
                  <a:pt x="521451" y="1623979"/>
                </a:lnTo>
                <a:lnTo>
                  <a:pt x="528955" y="1624948"/>
                </a:lnTo>
                <a:lnTo>
                  <a:pt x="539433" y="1626218"/>
                </a:lnTo>
                <a:lnTo>
                  <a:pt x="550545" y="1627171"/>
                </a:lnTo>
                <a:lnTo>
                  <a:pt x="561658" y="1628124"/>
                </a:lnTo>
                <a:lnTo>
                  <a:pt x="573405" y="1628441"/>
                </a:lnTo>
                <a:lnTo>
                  <a:pt x="585470" y="1628441"/>
                </a:lnTo>
                <a:lnTo>
                  <a:pt x="597853" y="1628124"/>
                </a:lnTo>
                <a:lnTo>
                  <a:pt x="610553" y="1627489"/>
                </a:lnTo>
                <a:lnTo>
                  <a:pt x="623570" y="1626854"/>
                </a:lnTo>
                <a:lnTo>
                  <a:pt x="637223" y="1626218"/>
                </a:lnTo>
                <a:lnTo>
                  <a:pt x="650875" y="1624948"/>
                </a:lnTo>
                <a:lnTo>
                  <a:pt x="665163" y="1623360"/>
                </a:lnTo>
                <a:lnTo>
                  <a:pt x="694373" y="1619549"/>
                </a:lnTo>
                <a:lnTo>
                  <a:pt x="702748" y="1618167"/>
                </a:lnTo>
                <a:lnTo>
                  <a:pt x="699337" y="1615270"/>
                </a:lnTo>
                <a:lnTo>
                  <a:pt x="666011" y="1586687"/>
                </a:lnTo>
                <a:lnTo>
                  <a:pt x="634589" y="1557787"/>
                </a:lnTo>
                <a:lnTo>
                  <a:pt x="604436" y="1529204"/>
                </a:lnTo>
                <a:lnTo>
                  <a:pt x="589836" y="1514595"/>
                </a:lnTo>
                <a:lnTo>
                  <a:pt x="575236" y="1500304"/>
                </a:lnTo>
                <a:lnTo>
                  <a:pt x="561271" y="1486330"/>
                </a:lnTo>
                <a:lnTo>
                  <a:pt x="547940" y="1472038"/>
                </a:lnTo>
                <a:lnTo>
                  <a:pt x="534292" y="1457747"/>
                </a:lnTo>
                <a:lnTo>
                  <a:pt x="521597" y="1443456"/>
                </a:lnTo>
                <a:lnTo>
                  <a:pt x="508901" y="1429164"/>
                </a:lnTo>
                <a:lnTo>
                  <a:pt x="497157" y="1415508"/>
                </a:lnTo>
                <a:lnTo>
                  <a:pt x="485731" y="1401217"/>
                </a:lnTo>
                <a:lnTo>
                  <a:pt x="473988" y="1387561"/>
                </a:lnTo>
                <a:lnTo>
                  <a:pt x="463196" y="1373587"/>
                </a:lnTo>
                <a:lnTo>
                  <a:pt x="453357" y="1359613"/>
                </a:lnTo>
                <a:lnTo>
                  <a:pt x="443201" y="1345957"/>
                </a:lnTo>
                <a:lnTo>
                  <a:pt x="433679" y="1332300"/>
                </a:lnTo>
                <a:lnTo>
                  <a:pt x="426033" y="1320824"/>
                </a:lnTo>
                <a:close/>
                <a:moveTo>
                  <a:pt x="563522" y="1163592"/>
                </a:moveTo>
                <a:lnTo>
                  <a:pt x="542290" y="1178196"/>
                </a:lnTo>
                <a:lnTo>
                  <a:pt x="502920" y="1206786"/>
                </a:lnTo>
                <a:lnTo>
                  <a:pt x="465455" y="1234740"/>
                </a:lnTo>
                <a:lnTo>
                  <a:pt x="455660" y="1242410"/>
                </a:lnTo>
                <a:lnTo>
                  <a:pt x="456848" y="1244647"/>
                </a:lnTo>
                <a:lnTo>
                  <a:pt x="462562" y="1255445"/>
                </a:lnTo>
                <a:lnTo>
                  <a:pt x="468909" y="1265925"/>
                </a:lnTo>
                <a:lnTo>
                  <a:pt x="475575" y="1277040"/>
                </a:lnTo>
                <a:lnTo>
                  <a:pt x="482557" y="1287838"/>
                </a:lnTo>
                <a:lnTo>
                  <a:pt x="490175" y="1299271"/>
                </a:lnTo>
                <a:lnTo>
                  <a:pt x="498110" y="1310387"/>
                </a:lnTo>
                <a:lnTo>
                  <a:pt x="506362" y="1322138"/>
                </a:lnTo>
                <a:lnTo>
                  <a:pt x="524453" y="1345957"/>
                </a:lnTo>
                <a:lnTo>
                  <a:pt x="543497" y="1370093"/>
                </a:lnTo>
                <a:lnTo>
                  <a:pt x="564762" y="1394865"/>
                </a:lnTo>
                <a:lnTo>
                  <a:pt x="587297" y="1419954"/>
                </a:lnTo>
                <a:lnTo>
                  <a:pt x="611736" y="1445361"/>
                </a:lnTo>
                <a:lnTo>
                  <a:pt x="637445" y="1471721"/>
                </a:lnTo>
                <a:lnTo>
                  <a:pt x="664106" y="1498081"/>
                </a:lnTo>
                <a:lnTo>
                  <a:pt x="692989" y="1525075"/>
                </a:lnTo>
                <a:lnTo>
                  <a:pt x="721963" y="1551321"/>
                </a:lnTo>
                <a:lnTo>
                  <a:pt x="722613" y="1546860"/>
                </a:lnTo>
                <a:lnTo>
                  <a:pt x="730229" y="1498282"/>
                </a:lnTo>
                <a:lnTo>
                  <a:pt x="739115" y="1450340"/>
                </a:lnTo>
                <a:lnTo>
                  <a:pt x="748317" y="1401762"/>
                </a:lnTo>
                <a:lnTo>
                  <a:pt x="758472" y="1354137"/>
                </a:lnTo>
                <a:lnTo>
                  <a:pt x="768627" y="1308100"/>
                </a:lnTo>
                <a:lnTo>
                  <a:pt x="769341" y="1305052"/>
                </a:lnTo>
                <a:lnTo>
                  <a:pt x="737021" y="1284818"/>
                </a:lnTo>
                <a:lnTo>
                  <a:pt x="696374" y="1257824"/>
                </a:lnTo>
                <a:lnTo>
                  <a:pt x="656362" y="1230512"/>
                </a:lnTo>
                <a:lnTo>
                  <a:pt x="616985" y="1202882"/>
                </a:lnTo>
                <a:lnTo>
                  <a:pt x="578561" y="1174935"/>
                </a:lnTo>
                <a:lnTo>
                  <a:pt x="563522" y="1163592"/>
                </a:lnTo>
                <a:close/>
                <a:moveTo>
                  <a:pt x="441840" y="1066401"/>
                </a:moveTo>
                <a:lnTo>
                  <a:pt x="437823" y="1083628"/>
                </a:lnTo>
                <a:lnTo>
                  <a:pt x="434333" y="1102995"/>
                </a:lnTo>
                <a:lnTo>
                  <a:pt x="430842" y="1122045"/>
                </a:lnTo>
                <a:lnTo>
                  <a:pt x="428304" y="1141730"/>
                </a:lnTo>
                <a:lnTo>
                  <a:pt x="426083" y="1161415"/>
                </a:lnTo>
                <a:lnTo>
                  <a:pt x="425439" y="1169539"/>
                </a:lnTo>
                <a:lnTo>
                  <a:pt x="427648" y="1177001"/>
                </a:lnTo>
                <a:lnTo>
                  <a:pt x="429516" y="1183022"/>
                </a:lnTo>
                <a:lnTo>
                  <a:pt x="451485" y="1166443"/>
                </a:lnTo>
                <a:lnTo>
                  <a:pt x="489903" y="1138171"/>
                </a:lnTo>
                <a:lnTo>
                  <a:pt x="511337" y="1123125"/>
                </a:lnTo>
                <a:lnTo>
                  <a:pt x="504571" y="1117771"/>
                </a:lnTo>
                <a:lnTo>
                  <a:pt x="469005" y="1089506"/>
                </a:lnTo>
                <a:lnTo>
                  <a:pt x="441840" y="1066401"/>
                </a:lnTo>
                <a:close/>
                <a:moveTo>
                  <a:pt x="1964738" y="1045668"/>
                </a:moveTo>
                <a:lnTo>
                  <a:pt x="1964373" y="1045997"/>
                </a:lnTo>
                <a:lnTo>
                  <a:pt x="1947863" y="1060606"/>
                </a:lnTo>
                <a:lnTo>
                  <a:pt x="1913890" y="1089506"/>
                </a:lnTo>
                <a:lnTo>
                  <a:pt x="1878330" y="1117771"/>
                </a:lnTo>
                <a:lnTo>
                  <a:pt x="1841818" y="1146671"/>
                </a:lnTo>
                <a:lnTo>
                  <a:pt x="1804353" y="1174935"/>
                </a:lnTo>
                <a:lnTo>
                  <a:pt x="1765935" y="1202882"/>
                </a:lnTo>
                <a:lnTo>
                  <a:pt x="1726565" y="1230512"/>
                </a:lnTo>
                <a:lnTo>
                  <a:pt x="1686243" y="1257824"/>
                </a:lnTo>
                <a:lnTo>
                  <a:pt x="1645603" y="1284818"/>
                </a:lnTo>
                <a:lnTo>
                  <a:pt x="1604328" y="1310860"/>
                </a:lnTo>
                <a:lnTo>
                  <a:pt x="1562418" y="1336584"/>
                </a:lnTo>
                <a:lnTo>
                  <a:pt x="1520508" y="1361991"/>
                </a:lnTo>
                <a:lnTo>
                  <a:pt x="1477963" y="1386127"/>
                </a:lnTo>
                <a:lnTo>
                  <a:pt x="1437005" y="1409310"/>
                </a:lnTo>
                <a:lnTo>
                  <a:pt x="1395095" y="1431541"/>
                </a:lnTo>
                <a:lnTo>
                  <a:pt x="1353185" y="1453454"/>
                </a:lnTo>
                <a:lnTo>
                  <a:pt x="1310958" y="1474732"/>
                </a:lnTo>
                <a:lnTo>
                  <a:pt x="1268838" y="1494705"/>
                </a:lnTo>
                <a:lnTo>
                  <a:pt x="1289882" y="1503314"/>
                </a:lnTo>
                <a:lnTo>
                  <a:pt x="1330846" y="1519511"/>
                </a:lnTo>
                <a:lnTo>
                  <a:pt x="1371176" y="1535073"/>
                </a:lnTo>
                <a:lnTo>
                  <a:pt x="1410870" y="1548729"/>
                </a:lnTo>
                <a:lnTo>
                  <a:pt x="1449294" y="1561432"/>
                </a:lnTo>
                <a:lnTo>
                  <a:pt x="1479284" y="1570917"/>
                </a:lnTo>
                <a:lnTo>
                  <a:pt x="1480502" y="1568844"/>
                </a:lnTo>
                <a:lnTo>
                  <a:pt x="1483677" y="1563758"/>
                </a:lnTo>
                <a:lnTo>
                  <a:pt x="1487487" y="1558671"/>
                </a:lnTo>
                <a:lnTo>
                  <a:pt x="1490980" y="1554221"/>
                </a:lnTo>
                <a:lnTo>
                  <a:pt x="1495107" y="1549452"/>
                </a:lnTo>
                <a:lnTo>
                  <a:pt x="1499235" y="1545002"/>
                </a:lnTo>
                <a:lnTo>
                  <a:pt x="1503680" y="1540551"/>
                </a:lnTo>
                <a:lnTo>
                  <a:pt x="1508125" y="1536736"/>
                </a:lnTo>
                <a:lnTo>
                  <a:pt x="1512887" y="1532921"/>
                </a:lnTo>
                <a:lnTo>
                  <a:pt x="1517967" y="1529424"/>
                </a:lnTo>
                <a:lnTo>
                  <a:pt x="1522730" y="1526563"/>
                </a:lnTo>
                <a:lnTo>
                  <a:pt x="1528127" y="1523384"/>
                </a:lnTo>
                <a:lnTo>
                  <a:pt x="1533525" y="1520841"/>
                </a:lnTo>
                <a:lnTo>
                  <a:pt x="1539240" y="1517980"/>
                </a:lnTo>
                <a:lnTo>
                  <a:pt x="1544955" y="1515755"/>
                </a:lnTo>
                <a:lnTo>
                  <a:pt x="1550987" y="1513847"/>
                </a:lnTo>
                <a:lnTo>
                  <a:pt x="1557020" y="1512258"/>
                </a:lnTo>
                <a:lnTo>
                  <a:pt x="1562735" y="1510668"/>
                </a:lnTo>
                <a:lnTo>
                  <a:pt x="1569402" y="1509397"/>
                </a:lnTo>
                <a:lnTo>
                  <a:pt x="1575435" y="1508761"/>
                </a:lnTo>
                <a:lnTo>
                  <a:pt x="1582102" y="1508443"/>
                </a:lnTo>
                <a:lnTo>
                  <a:pt x="1588452" y="1508125"/>
                </a:lnTo>
                <a:lnTo>
                  <a:pt x="1594802" y="1508443"/>
                </a:lnTo>
                <a:lnTo>
                  <a:pt x="1601152" y="1508761"/>
                </a:lnTo>
                <a:lnTo>
                  <a:pt x="1607502" y="1509397"/>
                </a:lnTo>
                <a:lnTo>
                  <a:pt x="1613852" y="1510668"/>
                </a:lnTo>
                <a:lnTo>
                  <a:pt x="1620202" y="1512258"/>
                </a:lnTo>
                <a:lnTo>
                  <a:pt x="1625917" y="1513847"/>
                </a:lnTo>
                <a:lnTo>
                  <a:pt x="1631632" y="1515755"/>
                </a:lnTo>
                <a:lnTo>
                  <a:pt x="1637347" y="1517980"/>
                </a:lnTo>
                <a:lnTo>
                  <a:pt x="1643062" y="1520841"/>
                </a:lnTo>
                <a:lnTo>
                  <a:pt x="1648460" y="1523384"/>
                </a:lnTo>
                <a:lnTo>
                  <a:pt x="1653857" y="1526563"/>
                </a:lnTo>
                <a:lnTo>
                  <a:pt x="1658937" y="1529424"/>
                </a:lnTo>
                <a:lnTo>
                  <a:pt x="1664017" y="1532921"/>
                </a:lnTo>
                <a:lnTo>
                  <a:pt x="1668462" y="1536736"/>
                </a:lnTo>
                <a:lnTo>
                  <a:pt x="1673225" y="1540551"/>
                </a:lnTo>
                <a:lnTo>
                  <a:pt x="1677670" y="1545002"/>
                </a:lnTo>
                <a:lnTo>
                  <a:pt x="1681480" y="1549452"/>
                </a:lnTo>
                <a:lnTo>
                  <a:pt x="1685607" y="1554221"/>
                </a:lnTo>
                <a:lnTo>
                  <a:pt x="1689100" y="1558671"/>
                </a:lnTo>
                <a:lnTo>
                  <a:pt x="1692910" y="1563758"/>
                </a:lnTo>
                <a:lnTo>
                  <a:pt x="1696085" y="1568844"/>
                </a:lnTo>
                <a:lnTo>
                  <a:pt x="1699260" y="1574248"/>
                </a:lnTo>
                <a:lnTo>
                  <a:pt x="1701800" y="1579653"/>
                </a:lnTo>
                <a:lnTo>
                  <a:pt x="1704657" y="1585375"/>
                </a:lnTo>
                <a:lnTo>
                  <a:pt x="1706880" y="1591097"/>
                </a:lnTo>
                <a:lnTo>
                  <a:pt x="1708785" y="1596819"/>
                </a:lnTo>
                <a:lnTo>
                  <a:pt x="1710372" y="1602542"/>
                </a:lnTo>
                <a:lnTo>
                  <a:pt x="1711960" y="1608900"/>
                </a:lnTo>
                <a:lnTo>
                  <a:pt x="1712913" y="1614940"/>
                </a:lnTo>
                <a:lnTo>
                  <a:pt x="1713865" y="1621616"/>
                </a:lnTo>
                <a:lnTo>
                  <a:pt x="1713930" y="1622842"/>
                </a:lnTo>
                <a:lnTo>
                  <a:pt x="1717944" y="1623360"/>
                </a:lnTo>
                <a:lnTo>
                  <a:pt x="1731917" y="1624948"/>
                </a:lnTo>
                <a:lnTo>
                  <a:pt x="1745572" y="1626218"/>
                </a:lnTo>
                <a:lnTo>
                  <a:pt x="1759544" y="1626854"/>
                </a:lnTo>
                <a:lnTo>
                  <a:pt x="1772564" y="1627489"/>
                </a:lnTo>
                <a:lnTo>
                  <a:pt x="1785266" y="1628124"/>
                </a:lnTo>
                <a:lnTo>
                  <a:pt x="1797650" y="1628441"/>
                </a:lnTo>
                <a:lnTo>
                  <a:pt x="1809400" y="1628441"/>
                </a:lnTo>
                <a:lnTo>
                  <a:pt x="1821467" y="1628124"/>
                </a:lnTo>
                <a:lnTo>
                  <a:pt x="1832581" y="1627171"/>
                </a:lnTo>
                <a:lnTo>
                  <a:pt x="1843378" y="1626218"/>
                </a:lnTo>
                <a:lnTo>
                  <a:pt x="1853540" y="1624948"/>
                </a:lnTo>
                <a:lnTo>
                  <a:pt x="1864019" y="1623678"/>
                </a:lnTo>
                <a:lnTo>
                  <a:pt x="1873546" y="1621772"/>
                </a:lnTo>
                <a:lnTo>
                  <a:pt x="1882755" y="1619867"/>
                </a:lnTo>
                <a:lnTo>
                  <a:pt x="1891646" y="1617644"/>
                </a:lnTo>
                <a:lnTo>
                  <a:pt x="1893435" y="1617180"/>
                </a:lnTo>
                <a:lnTo>
                  <a:pt x="1894581" y="1615123"/>
                </a:lnTo>
                <a:lnTo>
                  <a:pt x="1903465" y="1598613"/>
                </a:lnTo>
                <a:lnTo>
                  <a:pt x="1912032" y="1581468"/>
                </a:lnTo>
                <a:lnTo>
                  <a:pt x="1919965" y="1564005"/>
                </a:lnTo>
                <a:lnTo>
                  <a:pt x="1927580" y="1546860"/>
                </a:lnTo>
                <a:lnTo>
                  <a:pt x="1934879" y="1529080"/>
                </a:lnTo>
                <a:lnTo>
                  <a:pt x="1941859" y="1510983"/>
                </a:lnTo>
                <a:lnTo>
                  <a:pt x="1948205" y="1492885"/>
                </a:lnTo>
                <a:lnTo>
                  <a:pt x="1954234" y="1474788"/>
                </a:lnTo>
                <a:lnTo>
                  <a:pt x="1959628" y="1456055"/>
                </a:lnTo>
                <a:lnTo>
                  <a:pt x="1964705" y="1437640"/>
                </a:lnTo>
                <a:lnTo>
                  <a:pt x="1969148" y="1418908"/>
                </a:lnTo>
                <a:lnTo>
                  <a:pt x="1973590" y="1399540"/>
                </a:lnTo>
                <a:lnTo>
                  <a:pt x="1977398" y="1380490"/>
                </a:lnTo>
                <a:lnTo>
                  <a:pt x="1980253" y="1361123"/>
                </a:lnTo>
                <a:lnTo>
                  <a:pt x="1983109" y="1341438"/>
                </a:lnTo>
                <a:lnTo>
                  <a:pt x="1985330" y="1321435"/>
                </a:lnTo>
                <a:lnTo>
                  <a:pt x="1986917" y="1302068"/>
                </a:lnTo>
                <a:lnTo>
                  <a:pt x="1988503" y="1282065"/>
                </a:lnTo>
                <a:lnTo>
                  <a:pt x="1989138" y="1261428"/>
                </a:lnTo>
                <a:lnTo>
                  <a:pt x="1989138" y="1241743"/>
                </a:lnTo>
                <a:lnTo>
                  <a:pt x="1989138" y="1221105"/>
                </a:lnTo>
                <a:lnTo>
                  <a:pt x="1988503" y="1201103"/>
                </a:lnTo>
                <a:lnTo>
                  <a:pt x="1986917" y="1181418"/>
                </a:lnTo>
                <a:lnTo>
                  <a:pt x="1985330" y="1161415"/>
                </a:lnTo>
                <a:lnTo>
                  <a:pt x="1983109" y="1141730"/>
                </a:lnTo>
                <a:lnTo>
                  <a:pt x="1980253" y="1122045"/>
                </a:lnTo>
                <a:lnTo>
                  <a:pt x="1977398" y="1102995"/>
                </a:lnTo>
                <a:lnTo>
                  <a:pt x="1973590" y="1083628"/>
                </a:lnTo>
                <a:lnTo>
                  <a:pt x="1969148" y="1064578"/>
                </a:lnTo>
                <a:lnTo>
                  <a:pt x="1964738" y="1045668"/>
                </a:lnTo>
                <a:close/>
                <a:moveTo>
                  <a:pt x="916037" y="1019660"/>
                </a:moveTo>
                <a:lnTo>
                  <a:pt x="912064" y="1031240"/>
                </a:lnTo>
                <a:lnTo>
                  <a:pt x="897467" y="1075690"/>
                </a:lnTo>
                <a:lnTo>
                  <a:pt x="883186" y="1121410"/>
                </a:lnTo>
                <a:lnTo>
                  <a:pt x="869541" y="1167765"/>
                </a:lnTo>
                <a:lnTo>
                  <a:pt x="856213" y="1215707"/>
                </a:lnTo>
                <a:lnTo>
                  <a:pt x="843519" y="1265555"/>
                </a:lnTo>
                <a:lnTo>
                  <a:pt x="841045" y="1275844"/>
                </a:lnTo>
                <a:lnTo>
                  <a:pt x="841178" y="1275926"/>
                </a:lnTo>
                <a:lnTo>
                  <a:pt x="887541" y="1303556"/>
                </a:lnTo>
                <a:lnTo>
                  <a:pt x="935809" y="1331185"/>
                </a:lnTo>
                <a:lnTo>
                  <a:pt x="981855" y="1356909"/>
                </a:lnTo>
                <a:lnTo>
                  <a:pt x="997943" y="1365625"/>
                </a:lnTo>
                <a:lnTo>
                  <a:pt x="996185" y="1359853"/>
                </a:lnTo>
                <a:lnTo>
                  <a:pt x="983180" y="1314450"/>
                </a:lnTo>
                <a:lnTo>
                  <a:pt x="970810" y="1268730"/>
                </a:lnTo>
                <a:lnTo>
                  <a:pt x="959075" y="1223010"/>
                </a:lnTo>
                <a:lnTo>
                  <a:pt x="948291" y="1176655"/>
                </a:lnTo>
                <a:lnTo>
                  <a:pt x="937824" y="1130618"/>
                </a:lnTo>
                <a:lnTo>
                  <a:pt x="927991" y="1082675"/>
                </a:lnTo>
                <a:lnTo>
                  <a:pt x="918793" y="1034733"/>
                </a:lnTo>
                <a:lnTo>
                  <a:pt x="916037" y="1019660"/>
                </a:lnTo>
                <a:close/>
                <a:moveTo>
                  <a:pt x="863289" y="979742"/>
                </a:moveTo>
                <a:lnTo>
                  <a:pt x="855028" y="984105"/>
                </a:lnTo>
                <a:lnTo>
                  <a:pt x="808990" y="1009835"/>
                </a:lnTo>
                <a:lnTo>
                  <a:pt x="761048" y="1037472"/>
                </a:lnTo>
                <a:lnTo>
                  <a:pt x="714375" y="1065426"/>
                </a:lnTo>
                <a:lnTo>
                  <a:pt x="668973" y="1093698"/>
                </a:lnTo>
                <a:lnTo>
                  <a:pt x="625158" y="1121652"/>
                </a:lnTo>
                <a:lnTo>
                  <a:pt x="618343" y="1126266"/>
                </a:lnTo>
                <a:lnTo>
                  <a:pt x="629688" y="1134920"/>
                </a:lnTo>
                <a:lnTo>
                  <a:pt x="669382" y="1162867"/>
                </a:lnTo>
                <a:lnTo>
                  <a:pt x="710029" y="1191450"/>
                </a:lnTo>
                <a:lnTo>
                  <a:pt x="752263" y="1219397"/>
                </a:lnTo>
                <a:lnTo>
                  <a:pt x="784932" y="1240860"/>
                </a:lnTo>
                <a:lnTo>
                  <a:pt x="791475" y="1215707"/>
                </a:lnTo>
                <a:lnTo>
                  <a:pt x="803852" y="1169987"/>
                </a:lnTo>
                <a:lnTo>
                  <a:pt x="816863" y="1124902"/>
                </a:lnTo>
                <a:lnTo>
                  <a:pt x="830191" y="1080135"/>
                </a:lnTo>
                <a:lnTo>
                  <a:pt x="844471" y="1035685"/>
                </a:lnTo>
                <a:lnTo>
                  <a:pt x="859069" y="991870"/>
                </a:lnTo>
                <a:lnTo>
                  <a:pt x="863289" y="979742"/>
                </a:lnTo>
                <a:close/>
                <a:moveTo>
                  <a:pt x="1657985" y="712821"/>
                </a:moveTo>
                <a:lnTo>
                  <a:pt x="1645285" y="713456"/>
                </a:lnTo>
                <a:lnTo>
                  <a:pt x="1632268" y="714092"/>
                </a:lnTo>
                <a:lnTo>
                  <a:pt x="1618615" y="715362"/>
                </a:lnTo>
                <a:lnTo>
                  <a:pt x="1604963" y="716315"/>
                </a:lnTo>
                <a:lnTo>
                  <a:pt x="1590675" y="717903"/>
                </a:lnTo>
                <a:lnTo>
                  <a:pt x="1561465" y="721715"/>
                </a:lnTo>
                <a:lnTo>
                  <a:pt x="1530668" y="726798"/>
                </a:lnTo>
                <a:lnTo>
                  <a:pt x="1498918" y="732516"/>
                </a:lnTo>
                <a:lnTo>
                  <a:pt x="1465898" y="739822"/>
                </a:lnTo>
                <a:lnTo>
                  <a:pt x="1431608" y="748081"/>
                </a:lnTo>
                <a:lnTo>
                  <a:pt x="1396048" y="757611"/>
                </a:lnTo>
                <a:lnTo>
                  <a:pt x="1359535" y="768094"/>
                </a:lnTo>
                <a:lnTo>
                  <a:pt x="1322070" y="779848"/>
                </a:lnTo>
                <a:lnTo>
                  <a:pt x="1283653" y="792554"/>
                </a:lnTo>
                <a:lnTo>
                  <a:pt x="1244283" y="806531"/>
                </a:lnTo>
                <a:lnTo>
                  <a:pt x="1203960" y="821461"/>
                </a:lnTo>
                <a:lnTo>
                  <a:pt x="1163003" y="837662"/>
                </a:lnTo>
                <a:lnTo>
                  <a:pt x="1121093" y="855134"/>
                </a:lnTo>
                <a:lnTo>
                  <a:pt x="1077913" y="873558"/>
                </a:lnTo>
                <a:lnTo>
                  <a:pt x="1035050" y="893253"/>
                </a:lnTo>
                <a:lnTo>
                  <a:pt x="990600" y="914537"/>
                </a:lnTo>
                <a:lnTo>
                  <a:pt x="964318" y="927496"/>
                </a:lnTo>
                <a:lnTo>
                  <a:pt x="968907" y="957263"/>
                </a:lnTo>
                <a:lnTo>
                  <a:pt x="978106" y="1009650"/>
                </a:lnTo>
                <a:lnTo>
                  <a:pt x="988255" y="1062990"/>
                </a:lnTo>
                <a:lnTo>
                  <a:pt x="999357" y="1117283"/>
                </a:lnTo>
                <a:lnTo>
                  <a:pt x="1010775" y="1168718"/>
                </a:lnTo>
                <a:lnTo>
                  <a:pt x="1023145" y="1219518"/>
                </a:lnTo>
                <a:lnTo>
                  <a:pt x="1035832" y="1268730"/>
                </a:lnTo>
                <a:lnTo>
                  <a:pt x="1049153" y="1316673"/>
                </a:lnTo>
                <a:lnTo>
                  <a:pt x="1062792" y="1363663"/>
                </a:lnTo>
                <a:lnTo>
                  <a:pt x="1075796" y="1405968"/>
                </a:lnTo>
                <a:lnTo>
                  <a:pt x="1117450" y="1427095"/>
                </a:lnTo>
                <a:lnTo>
                  <a:pt x="1161590" y="1447738"/>
                </a:lnTo>
                <a:lnTo>
                  <a:pt x="1191459" y="1461474"/>
                </a:lnTo>
                <a:lnTo>
                  <a:pt x="1221105" y="1447738"/>
                </a:lnTo>
                <a:lnTo>
                  <a:pt x="1264920" y="1427095"/>
                </a:lnTo>
                <a:lnTo>
                  <a:pt x="1309688" y="1404547"/>
                </a:lnTo>
                <a:lnTo>
                  <a:pt x="1355090" y="1381681"/>
                </a:lnTo>
                <a:lnTo>
                  <a:pt x="1400810" y="1356909"/>
                </a:lnTo>
                <a:lnTo>
                  <a:pt x="1446848" y="1331185"/>
                </a:lnTo>
                <a:lnTo>
                  <a:pt x="1494790" y="1303556"/>
                </a:lnTo>
                <a:lnTo>
                  <a:pt x="1541780" y="1275926"/>
                </a:lnTo>
                <a:lnTo>
                  <a:pt x="1586865" y="1247979"/>
                </a:lnTo>
                <a:lnTo>
                  <a:pt x="1630680" y="1219397"/>
                </a:lnTo>
                <a:lnTo>
                  <a:pt x="1672908" y="1191450"/>
                </a:lnTo>
                <a:lnTo>
                  <a:pt x="1713548" y="1162867"/>
                </a:lnTo>
                <a:lnTo>
                  <a:pt x="1752918" y="1134920"/>
                </a:lnTo>
                <a:lnTo>
                  <a:pt x="1790383" y="1106338"/>
                </a:lnTo>
                <a:lnTo>
                  <a:pt x="1826895" y="1078391"/>
                </a:lnTo>
                <a:lnTo>
                  <a:pt x="1861503" y="1050126"/>
                </a:lnTo>
                <a:lnTo>
                  <a:pt x="1894523" y="1022496"/>
                </a:lnTo>
                <a:lnTo>
                  <a:pt x="1925638" y="994867"/>
                </a:lnTo>
                <a:lnTo>
                  <a:pt x="1944123" y="978323"/>
                </a:lnTo>
                <a:lnTo>
                  <a:pt x="1941859" y="971868"/>
                </a:lnTo>
                <a:lnTo>
                  <a:pt x="1934879" y="954088"/>
                </a:lnTo>
                <a:lnTo>
                  <a:pt x="1927580" y="936308"/>
                </a:lnTo>
                <a:lnTo>
                  <a:pt x="1919965" y="918845"/>
                </a:lnTo>
                <a:lnTo>
                  <a:pt x="1912032" y="901383"/>
                </a:lnTo>
                <a:lnTo>
                  <a:pt x="1903465" y="884555"/>
                </a:lnTo>
                <a:lnTo>
                  <a:pt x="1894581" y="867728"/>
                </a:lnTo>
                <a:lnTo>
                  <a:pt x="1885379" y="851218"/>
                </a:lnTo>
                <a:lnTo>
                  <a:pt x="1875859" y="835025"/>
                </a:lnTo>
                <a:lnTo>
                  <a:pt x="1866023" y="818833"/>
                </a:lnTo>
                <a:lnTo>
                  <a:pt x="1855552" y="802958"/>
                </a:lnTo>
                <a:lnTo>
                  <a:pt x="1844763" y="787718"/>
                </a:lnTo>
                <a:lnTo>
                  <a:pt x="1833657" y="772478"/>
                </a:lnTo>
                <a:lnTo>
                  <a:pt x="1822234" y="757238"/>
                </a:lnTo>
                <a:lnTo>
                  <a:pt x="1812344" y="745258"/>
                </a:lnTo>
                <a:lnTo>
                  <a:pt x="1808481" y="742681"/>
                </a:lnTo>
                <a:lnTo>
                  <a:pt x="1802448" y="738869"/>
                </a:lnTo>
                <a:lnTo>
                  <a:pt x="1795463" y="734740"/>
                </a:lnTo>
                <a:lnTo>
                  <a:pt x="1788478" y="731881"/>
                </a:lnTo>
                <a:lnTo>
                  <a:pt x="1780858" y="728704"/>
                </a:lnTo>
                <a:lnTo>
                  <a:pt x="1772921" y="726163"/>
                </a:lnTo>
                <a:lnTo>
                  <a:pt x="1764348" y="723304"/>
                </a:lnTo>
                <a:lnTo>
                  <a:pt x="1755458" y="721080"/>
                </a:lnTo>
                <a:lnTo>
                  <a:pt x="1746251" y="719174"/>
                </a:lnTo>
                <a:lnTo>
                  <a:pt x="1736725" y="717586"/>
                </a:lnTo>
                <a:lnTo>
                  <a:pt x="1726565" y="715997"/>
                </a:lnTo>
                <a:lnTo>
                  <a:pt x="1716405" y="714727"/>
                </a:lnTo>
                <a:lnTo>
                  <a:pt x="1705293" y="714092"/>
                </a:lnTo>
                <a:lnTo>
                  <a:pt x="1694181" y="713456"/>
                </a:lnTo>
                <a:lnTo>
                  <a:pt x="1682433" y="712821"/>
                </a:lnTo>
                <a:lnTo>
                  <a:pt x="1670685" y="712821"/>
                </a:lnTo>
                <a:lnTo>
                  <a:pt x="1657985" y="712821"/>
                </a:lnTo>
                <a:close/>
                <a:moveTo>
                  <a:pt x="868468" y="533737"/>
                </a:moveTo>
                <a:lnTo>
                  <a:pt x="865870" y="534988"/>
                </a:lnTo>
                <a:lnTo>
                  <a:pt x="848736" y="543243"/>
                </a:lnTo>
                <a:lnTo>
                  <a:pt x="831919" y="552133"/>
                </a:lnTo>
                <a:lnTo>
                  <a:pt x="815419" y="561340"/>
                </a:lnTo>
                <a:lnTo>
                  <a:pt x="799236" y="570865"/>
                </a:lnTo>
                <a:lnTo>
                  <a:pt x="783053" y="581025"/>
                </a:lnTo>
                <a:lnTo>
                  <a:pt x="767505" y="591503"/>
                </a:lnTo>
                <a:lnTo>
                  <a:pt x="751957" y="601980"/>
                </a:lnTo>
                <a:lnTo>
                  <a:pt x="736726" y="613410"/>
                </a:lnTo>
                <a:lnTo>
                  <a:pt x="721813" y="624840"/>
                </a:lnTo>
                <a:lnTo>
                  <a:pt x="707217" y="636270"/>
                </a:lnTo>
                <a:lnTo>
                  <a:pt x="692938" y="648653"/>
                </a:lnTo>
                <a:lnTo>
                  <a:pt x="678659" y="661035"/>
                </a:lnTo>
                <a:lnTo>
                  <a:pt x="665015" y="674053"/>
                </a:lnTo>
                <a:lnTo>
                  <a:pt x="651371" y="687070"/>
                </a:lnTo>
                <a:lnTo>
                  <a:pt x="638361" y="700405"/>
                </a:lnTo>
                <a:lnTo>
                  <a:pt x="625669" y="714375"/>
                </a:lnTo>
                <a:lnTo>
                  <a:pt x="612977" y="728028"/>
                </a:lnTo>
                <a:lnTo>
                  <a:pt x="601236" y="742633"/>
                </a:lnTo>
                <a:lnTo>
                  <a:pt x="589179" y="757238"/>
                </a:lnTo>
                <a:lnTo>
                  <a:pt x="577756" y="772478"/>
                </a:lnTo>
                <a:lnTo>
                  <a:pt x="566650" y="787718"/>
                </a:lnTo>
                <a:lnTo>
                  <a:pt x="555861" y="802958"/>
                </a:lnTo>
                <a:lnTo>
                  <a:pt x="545390" y="818833"/>
                </a:lnTo>
                <a:lnTo>
                  <a:pt x="535554" y="835025"/>
                </a:lnTo>
                <a:lnTo>
                  <a:pt x="525717" y="851218"/>
                </a:lnTo>
                <a:lnTo>
                  <a:pt x="516515" y="867728"/>
                </a:lnTo>
                <a:lnTo>
                  <a:pt x="507631" y="884555"/>
                </a:lnTo>
                <a:lnTo>
                  <a:pt x="499381" y="901383"/>
                </a:lnTo>
                <a:lnTo>
                  <a:pt x="491131" y="918845"/>
                </a:lnTo>
                <a:lnTo>
                  <a:pt x="483515" y="936308"/>
                </a:lnTo>
                <a:lnTo>
                  <a:pt x="476217" y="954088"/>
                </a:lnTo>
                <a:lnTo>
                  <a:pt x="469236" y="971868"/>
                </a:lnTo>
                <a:lnTo>
                  <a:pt x="463208" y="989965"/>
                </a:lnTo>
                <a:lnTo>
                  <a:pt x="460561" y="998051"/>
                </a:lnTo>
                <a:lnTo>
                  <a:pt x="488376" y="1022496"/>
                </a:lnTo>
                <a:lnTo>
                  <a:pt x="521402" y="1050126"/>
                </a:lnTo>
                <a:lnTo>
                  <a:pt x="556015" y="1078391"/>
                </a:lnTo>
                <a:lnTo>
                  <a:pt x="565691" y="1085860"/>
                </a:lnTo>
                <a:lnTo>
                  <a:pt x="569595" y="1083215"/>
                </a:lnTo>
                <a:lnTo>
                  <a:pt x="610235" y="1056214"/>
                </a:lnTo>
                <a:lnTo>
                  <a:pt x="651510" y="1030166"/>
                </a:lnTo>
                <a:lnTo>
                  <a:pt x="693420" y="1004435"/>
                </a:lnTo>
                <a:lnTo>
                  <a:pt x="735013" y="979340"/>
                </a:lnTo>
                <a:lnTo>
                  <a:pt x="777875" y="954880"/>
                </a:lnTo>
                <a:lnTo>
                  <a:pt x="818833" y="932008"/>
                </a:lnTo>
                <a:lnTo>
                  <a:pt x="860743" y="909454"/>
                </a:lnTo>
                <a:lnTo>
                  <a:pt x="895555" y="891247"/>
                </a:lnTo>
                <a:lnTo>
                  <a:pt x="895322" y="889635"/>
                </a:lnTo>
                <a:lnTo>
                  <a:pt x="888661" y="841693"/>
                </a:lnTo>
                <a:lnTo>
                  <a:pt x="883269" y="794068"/>
                </a:lnTo>
                <a:lnTo>
                  <a:pt x="878829" y="746443"/>
                </a:lnTo>
                <a:lnTo>
                  <a:pt x="875023" y="699453"/>
                </a:lnTo>
                <a:lnTo>
                  <a:pt x="871851" y="653415"/>
                </a:lnTo>
                <a:lnTo>
                  <a:pt x="869948" y="608013"/>
                </a:lnTo>
                <a:lnTo>
                  <a:pt x="868679" y="562928"/>
                </a:lnTo>
                <a:lnTo>
                  <a:pt x="868468" y="533737"/>
                </a:lnTo>
                <a:close/>
                <a:moveTo>
                  <a:pt x="2020253" y="515954"/>
                </a:moveTo>
                <a:lnTo>
                  <a:pt x="2004378" y="516272"/>
                </a:lnTo>
                <a:lnTo>
                  <a:pt x="1987868" y="516589"/>
                </a:lnTo>
                <a:lnTo>
                  <a:pt x="1970723" y="517860"/>
                </a:lnTo>
                <a:lnTo>
                  <a:pt x="1952943" y="519448"/>
                </a:lnTo>
                <a:lnTo>
                  <a:pt x="1934845" y="521353"/>
                </a:lnTo>
                <a:lnTo>
                  <a:pt x="1916113" y="523576"/>
                </a:lnTo>
                <a:lnTo>
                  <a:pt x="1896428" y="526434"/>
                </a:lnTo>
                <a:lnTo>
                  <a:pt x="1876425" y="529610"/>
                </a:lnTo>
                <a:lnTo>
                  <a:pt x="1856105" y="533739"/>
                </a:lnTo>
                <a:lnTo>
                  <a:pt x="1835468" y="537867"/>
                </a:lnTo>
                <a:lnTo>
                  <a:pt x="1818071" y="541450"/>
                </a:lnTo>
                <a:lnTo>
                  <a:pt x="1830544" y="552491"/>
                </a:lnTo>
                <a:lnTo>
                  <a:pt x="1847045" y="568051"/>
                </a:lnTo>
                <a:lnTo>
                  <a:pt x="1862912" y="583929"/>
                </a:lnTo>
                <a:lnTo>
                  <a:pt x="1878779" y="599489"/>
                </a:lnTo>
                <a:lnTo>
                  <a:pt x="1893694" y="616002"/>
                </a:lnTo>
                <a:lnTo>
                  <a:pt x="1908609" y="632515"/>
                </a:lnTo>
                <a:lnTo>
                  <a:pt x="1923207" y="649345"/>
                </a:lnTo>
                <a:lnTo>
                  <a:pt x="1937169" y="667128"/>
                </a:lnTo>
                <a:lnTo>
                  <a:pt x="1950498" y="684911"/>
                </a:lnTo>
                <a:lnTo>
                  <a:pt x="1963826" y="703012"/>
                </a:lnTo>
                <a:lnTo>
                  <a:pt x="1976519" y="721430"/>
                </a:lnTo>
                <a:lnTo>
                  <a:pt x="1988895" y="739848"/>
                </a:lnTo>
                <a:lnTo>
                  <a:pt x="2000637" y="758901"/>
                </a:lnTo>
                <a:lnTo>
                  <a:pt x="2012378" y="778272"/>
                </a:lnTo>
                <a:lnTo>
                  <a:pt x="2023168" y="797961"/>
                </a:lnTo>
                <a:lnTo>
                  <a:pt x="2033323" y="817967"/>
                </a:lnTo>
                <a:lnTo>
                  <a:pt x="2043477" y="838290"/>
                </a:lnTo>
                <a:lnTo>
                  <a:pt x="2052998" y="858614"/>
                </a:lnTo>
                <a:lnTo>
                  <a:pt x="2056015" y="865380"/>
                </a:lnTo>
                <a:lnTo>
                  <a:pt x="2058035" y="863071"/>
                </a:lnTo>
                <a:lnTo>
                  <a:pt x="2069148" y="850367"/>
                </a:lnTo>
                <a:lnTo>
                  <a:pt x="2079308" y="837982"/>
                </a:lnTo>
                <a:lnTo>
                  <a:pt x="2089468" y="825914"/>
                </a:lnTo>
                <a:lnTo>
                  <a:pt x="2098675" y="813845"/>
                </a:lnTo>
                <a:lnTo>
                  <a:pt x="2107883" y="801777"/>
                </a:lnTo>
                <a:lnTo>
                  <a:pt x="2116455" y="790027"/>
                </a:lnTo>
                <a:lnTo>
                  <a:pt x="2124711" y="778594"/>
                </a:lnTo>
                <a:lnTo>
                  <a:pt x="2132331" y="766843"/>
                </a:lnTo>
                <a:lnTo>
                  <a:pt x="2139633" y="755728"/>
                </a:lnTo>
                <a:lnTo>
                  <a:pt x="2146301" y="744930"/>
                </a:lnTo>
                <a:lnTo>
                  <a:pt x="2152968" y="733815"/>
                </a:lnTo>
                <a:lnTo>
                  <a:pt x="2158683" y="723652"/>
                </a:lnTo>
                <a:lnTo>
                  <a:pt x="2164081" y="713172"/>
                </a:lnTo>
                <a:lnTo>
                  <a:pt x="2168843" y="702692"/>
                </a:lnTo>
                <a:lnTo>
                  <a:pt x="2173605" y="692847"/>
                </a:lnTo>
                <a:lnTo>
                  <a:pt x="2177415" y="683002"/>
                </a:lnTo>
                <a:lnTo>
                  <a:pt x="2179793" y="676516"/>
                </a:lnTo>
                <a:lnTo>
                  <a:pt x="2174979" y="674995"/>
                </a:lnTo>
                <a:lnTo>
                  <a:pt x="2169575" y="672452"/>
                </a:lnTo>
                <a:lnTo>
                  <a:pt x="2163853" y="669909"/>
                </a:lnTo>
                <a:lnTo>
                  <a:pt x="2158448" y="667048"/>
                </a:lnTo>
                <a:lnTo>
                  <a:pt x="2153044" y="664187"/>
                </a:lnTo>
                <a:lnTo>
                  <a:pt x="2147958" y="661008"/>
                </a:lnTo>
                <a:lnTo>
                  <a:pt x="2142871" y="657511"/>
                </a:lnTo>
                <a:lnTo>
                  <a:pt x="2138421" y="653696"/>
                </a:lnTo>
                <a:lnTo>
                  <a:pt x="2133652" y="649881"/>
                </a:lnTo>
                <a:lnTo>
                  <a:pt x="2129201" y="645749"/>
                </a:lnTo>
                <a:lnTo>
                  <a:pt x="2124751" y="640980"/>
                </a:lnTo>
                <a:lnTo>
                  <a:pt x="2120936" y="636529"/>
                </a:lnTo>
                <a:lnTo>
                  <a:pt x="2117121" y="631761"/>
                </a:lnTo>
                <a:lnTo>
                  <a:pt x="2113624" y="626675"/>
                </a:lnTo>
                <a:lnTo>
                  <a:pt x="2110763" y="621906"/>
                </a:lnTo>
                <a:lnTo>
                  <a:pt x="2107584" y="616502"/>
                </a:lnTo>
                <a:lnTo>
                  <a:pt x="2105041" y="611097"/>
                </a:lnTo>
                <a:lnTo>
                  <a:pt x="2102180" y="605375"/>
                </a:lnTo>
                <a:lnTo>
                  <a:pt x="2099955" y="599971"/>
                </a:lnTo>
                <a:lnTo>
                  <a:pt x="2098047" y="593613"/>
                </a:lnTo>
                <a:lnTo>
                  <a:pt x="2096458" y="587891"/>
                </a:lnTo>
                <a:lnTo>
                  <a:pt x="2094868" y="581851"/>
                </a:lnTo>
                <a:lnTo>
                  <a:pt x="2093597" y="575493"/>
                </a:lnTo>
                <a:lnTo>
                  <a:pt x="2092961" y="569135"/>
                </a:lnTo>
                <a:lnTo>
                  <a:pt x="2092643" y="562777"/>
                </a:lnTo>
                <a:lnTo>
                  <a:pt x="2092325" y="556419"/>
                </a:lnTo>
                <a:lnTo>
                  <a:pt x="2092643" y="549743"/>
                </a:lnTo>
                <a:lnTo>
                  <a:pt x="2092961" y="543385"/>
                </a:lnTo>
                <a:lnTo>
                  <a:pt x="2093597" y="537027"/>
                </a:lnTo>
                <a:lnTo>
                  <a:pt x="2094868" y="530987"/>
                </a:lnTo>
                <a:lnTo>
                  <a:pt x="2096458" y="524946"/>
                </a:lnTo>
                <a:lnTo>
                  <a:pt x="2096810" y="523537"/>
                </a:lnTo>
                <a:lnTo>
                  <a:pt x="2090103" y="521988"/>
                </a:lnTo>
                <a:lnTo>
                  <a:pt x="2078038" y="520083"/>
                </a:lnTo>
                <a:lnTo>
                  <a:pt x="2064385" y="518177"/>
                </a:lnTo>
                <a:lnTo>
                  <a:pt x="2050098" y="517225"/>
                </a:lnTo>
                <a:lnTo>
                  <a:pt x="2035493" y="516272"/>
                </a:lnTo>
                <a:lnTo>
                  <a:pt x="2020253" y="515954"/>
                </a:lnTo>
                <a:close/>
                <a:moveTo>
                  <a:pt x="362307" y="515954"/>
                </a:moveTo>
                <a:lnTo>
                  <a:pt x="346747" y="516272"/>
                </a:lnTo>
                <a:lnTo>
                  <a:pt x="332140" y="517225"/>
                </a:lnTo>
                <a:lnTo>
                  <a:pt x="318485" y="518177"/>
                </a:lnTo>
                <a:lnTo>
                  <a:pt x="304830" y="520083"/>
                </a:lnTo>
                <a:lnTo>
                  <a:pt x="292128" y="521988"/>
                </a:lnTo>
                <a:lnTo>
                  <a:pt x="280378" y="524846"/>
                </a:lnTo>
                <a:lnTo>
                  <a:pt x="269264" y="527387"/>
                </a:lnTo>
                <a:lnTo>
                  <a:pt x="258467" y="530881"/>
                </a:lnTo>
                <a:lnTo>
                  <a:pt x="248941" y="534692"/>
                </a:lnTo>
                <a:lnTo>
                  <a:pt x="239732" y="539455"/>
                </a:lnTo>
                <a:lnTo>
                  <a:pt x="231158" y="543901"/>
                </a:lnTo>
                <a:lnTo>
                  <a:pt x="223536" y="548983"/>
                </a:lnTo>
                <a:lnTo>
                  <a:pt x="219442" y="552492"/>
                </a:lnTo>
                <a:lnTo>
                  <a:pt x="224375" y="554685"/>
                </a:lnTo>
                <a:lnTo>
                  <a:pt x="230097" y="556910"/>
                </a:lnTo>
                <a:lnTo>
                  <a:pt x="235502" y="560089"/>
                </a:lnTo>
                <a:lnTo>
                  <a:pt x="240906" y="562632"/>
                </a:lnTo>
                <a:lnTo>
                  <a:pt x="245992" y="566129"/>
                </a:lnTo>
                <a:lnTo>
                  <a:pt x="251079" y="569626"/>
                </a:lnTo>
                <a:lnTo>
                  <a:pt x="255529" y="573441"/>
                </a:lnTo>
                <a:lnTo>
                  <a:pt x="260298" y="577256"/>
                </a:lnTo>
                <a:lnTo>
                  <a:pt x="264749" y="581389"/>
                </a:lnTo>
                <a:lnTo>
                  <a:pt x="268563" y="585839"/>
                </a:lnTo>
                <a:lnTo>
                  <a:pt x="273014" y="590290"/>
                </a:lnTo>
                <a:lnTo>
                  <a:pt x="276829" y="595376"/>
                </a:lnTo>
                <a:lnTo>
                  <a:pt x="280326" y="600463"/>
                </a:lnTo>
                <a:lnTo>
                  <a:pt x="283187" y="605549"/>
                </a:lnTo>
                <a:lnTo>
                  <a:pt x="286366" y="610635"/>
                </a:lnTo>
                <a:lnTo>
                  <a:pt x="289227" y="616040"/>
                </a:lnTo>
                <a:lnTo>
                  <a:pt x="291770" y="621444"/>
                </a:lnTo>
                <a:lnTo>
                  <a:pt x="293995" y="627484"/>
                </a:lnTo>
                <a:lnTo>
                  <a:pt x="295903" y="633206"/>
                </a:lnTo>
                <a:lnTo>
                  <a:pt x="297492" y="639246"/>
                </a:lnTo>
                <a:lnTo>
                  <a:pt x="299082" y="645287"/>
                </a:lnTo>
                <a:lnTo>
                  <a:pt x="300353" y="651645"/>
                </a:lnTo>
                <a:lnTo>
                  <a:pt x="300989" y="657685"/>
                </a:lnTo>
                <a:lnTo>
                  <a:pt x="301307" y="664361"/>
                </a:lnTo>
                <a:lnTo>
                  <a:pt x="301625" y="670719"/>
                </a:lnTo>
                <a:lnTo>
                  <a:pt x="301307" y="677394"/>
                </a:lnTo>
                <a:lnTo>
                  <a:pt x="300989" y="683752"/>
                </a:lnTo>
                <a:lnTo>
                  <a:pt x="300353" y="690111"/>
                </a:lnTo>
                <a:lnTo>
                  <a:pt x="299082" y="696151"/>
                </a:lnTo>
                <a:lnTo>
                  <a:pt x="297492" y="702509"/>
                </a:lnTo>
                <a:lnTo>
                  <a:pt x="295903" y="708549"/>
                </a:lnTo>
                <a:lnTo>
                  <a:pt x="293995" y="714271"/>
                </a:lnTo>
                <a:lnTo>
                  <a:pt x="291770" y="719993"/>
                </a:lnTo>
                <a:lnTo>
                  <a:pt x="289227" y="725397"/>
                </a:lnTo>
                <a:lnTo>
                  <a:pt x="286366" y="730802"/>
                </a:lnTo>
                <a:lnTo>
                  <a:pt x="283187" y="736206"/>
                </a:lnTo>
                <a:lnTo>
                  <a:pt x="280326" y="741292"/>
                </a:lnTo>
                <a:lnTo>
                  <a:pt x="276829" y="746379"/>
                </a:lnTo>
                <a:lnTo>
                  <a:pt x="273014" y="751147"/>
                </a:lnTo>
                <a:lnTo>
                  <a:pt x="268563" y="755916"/>
                </a:lnTo>
                <a:lnTo>
                  <a:pt x="264749" y="760049"/>
                </a:lnTo>
                <a:lnTo>
                  <a:pt x="260298" y="764181"/>
                </a:lnTo>
                <a:lnTo>
                  <a:pt x="255529" y="768314"/>
                </a:lnTo>
                <a:lnTo>
                  <a:pt x="252928" y="770544"/>
                </a:lnTo>
                <a:lnTo>
                  <a:pt x="258150" y="778594"/>
                </a:lnTo>
                <a:lnTo>
                  <a:pt x="266089" y="790027"/>
                </a:lnTo>
                <a:lnTo>
                  <a:pt x="274980" y="801777"/>
                </a:lnTo>
                <a:lnTo>
                  <a:pt x="283872" y="813845"/>
                </a:lnTo>
                <a:lnTo>
                  <a:pt x="293398" y="825914"/>
                </a:lnTo>
                <a:lnTo>
                  <a:pt x="303560" y="837982"/>
                </a:lnTo>
                <a:lnTo>
                  <a:pt x="313722" y="850367"/>
                </a:lnTo>
                <a:lnTo>
                  <a:pt x="324518" y="863071"/>
                </a:lnTo>
                <a:lnTo>
                  <a:pt x="335950" y="875774"/>
                </a:lnTo>
                <a:lnTo>
                  <a:pt x="346135" y="886785"/>
                </a:lnTo>
                <a:lnTo>
                  <a:pt x="349213" y="879255"/>
                </a:lnTo>
                <a:lnTo>
                  <a:pt x="358415" y="858614"/>
                </a:lnTo>
                <a:lnTo>
                  <a:pt x="367936" y="838290"/>
                </a:lnTo>
                <a:lnTo>
                  <a:pt x="377773" y="817967"/>
                </a:lnTo>
                <a:lnTo>
                  <a:pt x="388245" y="797961"/>
                </a:lnTo>
                <a:lnTo>
                  <a:pt x="399352" y="778272"/>
                </a:lnTo>
                <a:lnTo>
                  <a:pt x="410459" y="758901"/>
                </a:lnTo>
                <a:lnTo>
                  <a:pt x="422518" y="739848"/>
                </a:lnTo>
                <a:lnTo>
                  <a:pt x="434894" y="721430"/>
                </a:lnTo>
                <a:lnTo>
                  <a:pt x="447270" y="703012"/>
                </a:lnTo>
                <a:lnTo>
                  <a:pt x="460915" y="684911"/>
                </a:lnTo>
                <a:lnTo>
                  <a:pt x="474244" y="667128"/>
                </a:lnTo>
                <a:lnTo>
                  <a:pt x="488524" y="649345"/>
                </a:lnTo>
                <a:lnTo>
                  <a:pt x="502804" y="632515"/>
                </a:lnTo>
                <a:lnTo>
                  <a:pt x="517719" y="616002"/>
                </a:lnTo>
                <a:lnTo>
                  <a:pt x="532634" y="599489"/>
                </a:lnTo>
                <a:lnTo>
                  <a:pt x="548501" y="583929"/>
                </a:lnTo>
                <a:lnTo>
                  <a:pt x="564050" y="568051"/>
                </a:lnTo>
                <a:lnTo>
                  <a:pt x="580552" y="552491"/>
                </a:lnTo>
                <a:lnTo>
                  <a:pt x="587136" y="546773"/>
                </a:lnTo>
                <a:lnTo>
                  <a:pt x="569035" y="542313"/>
                </a:lnTo>
                <a:lnTo>
                  <a:pt x="547441" y="537867"/>
                </a:lnTo>
                <a:lnTo>
                  <a:pt x="526483" y="533739"/>
                </a:lnTo>
                <a:lnTo>
                  <a:pt x="505842" y="529610"/>
                </a:lnTo>
                <a:lnTo>
                  <a:pt x="486153" y="526434"/>
                </a:lnTo>
                <a:lnTo>
                  <a:pt x="466783" y="523576"/>
                </a:lnTo>
                <a:lnTo>
                  <a:pt x="448047" y="521353"/>
                </a:lnTo>
                <a:lnTo>
                  <a:pt x="429629" y="519448"/>
                </a:lnTo>
                <a:lnTo>
                  <a:pt x="411846" y="517860"/>
                </a:lnTo>
                <a:lnTo>
                  <a:pt x="395015" y="516589"/>
                </a:lnTo>
                <a:lnTo>
                  <a:pt x="378503" y="516272"/>
                </a:lnTo>
                <a:lnTo>
                  <a:pt x="362307" y="515954"/>
                </a:lnTo>
                <a:close/>
                <a:moveTo>
                  <a:pt x="1144594" y="459502"/>
                </a:moveTo>
                <a:lnTo>
                  <a:pt x="1125428" y="461328"/>
                </a:lnTo>
                <a:lnTo>
                  <a:pt x="1105755" y="463868"/>
                </a:lnTo>
                <a:lnTo>
                  <a:pt x="1086082" y="466408"/>
                </a:lnTo>
                <a:lnTo>
                  <a:pt x="1067043" y="469583"/>
                </a:lnTo>
                <a:lnTo>
                  <a:pt x="1047687" y="473393"/>
                </a:lnTo>
                <a:lnTo>
                  <a:pt x="1028649" y="477520"/>
                </a:lnTo>
                <a:lnTo>
                  <a:pt x="1009928" y="482283"/>
                </a:lnTo>
                <a:lnTo>
                  <a:pt x="990889" y="487045"/>
                </a:lnTo>
                <a:lnTo>
                  <a:pt x="972486" y="492443"/>
                </a:lnTo>
                <a:lnTo>
                  <a:pt x="954399" y="498793"/>
                </a:lnTo>
                <a:lnTo>
                  <a:pt x="935995" y="504825"/>
                </a:lnTo>
                <a:lnTo>
                  <a:pt x="932351" y="506258"/>
                </a:lnTo>
                <a:lnTo>
                  <a:pt x="932115" y="536258"/>
                </a:lnTo>
                <a:lnTo>
                  <a:pt x="932432" y="577533"/>
                </a:lnTo>
                <a:lnTo>
                  <a:pt x="933701" y="621030"/>
                </a:lnTo>
                <a:lnTo>
                  <a:pt x="935921" y="665163"/>
                </a:lnTo>
                <a:lnTo>
                  <a:pt x="939093" y="710883"/>
                </a:lnTo>
                <a:lnTo>
                  <a:pt x="942899" y="757873"/>
                </a:lnTo>
                <a:lnTo>
                  <a:pt x="944704" y="775147"/>
                </a:lnTo>
                <a:lnTo>
                  <a:pt x="957126" y="748030"/>
                </a:lnTo>
                <a:lnTo>
                  <a:pt x="966329" y="729615"/>
                </a:lnTo>
                <a:lnTo>
                  <a:pt x="974897" y="711517"/>
                </a:lnTo>
                <a:lnTo>
                  <a:pt x="984100" y="693420"/>
                </a:lnTo>
                <a:lnTo>
                  <a:pt x="992986" y="676275"/>
                </a:lnTo>
                <a:lnTo>
                  <a:pt x="1002189" y="659130"/>
                </a:lnTo>
                <a:lnTo>
                  <a:pt x="1012026" y="642620"/>
                </a:lnTo>
                <a:lnTo>
                  <a:pt x="1021229" y="626427"/>
                </a:lnTo>
                <a:lnTo>
                  <a:pt x="1030749" y="610235"/>
                </a:lnTo>
                <a:lnTo>
                  <a:pt x="1040269" y="594677"/>
                </a:lnTo>
                <a:lnTo>
                  <a:pt x="1049789" y="579755"/>
                </a:lnTo>
                <a:lnTo>
                  <a:pt x="1059627" y="564832"/>
                </a:lnTo>
                <a:lnTo>
                  <a:pt x="1069147" y="550862"/>
                </a:lnTo>
                <a:lnTo>
                  <a:pt x="1078985" y="537210"/>
                </a:lnTo>
                <a:lnTo>
                  <a:pt x="1088822" y="523557"/>
                </a:lnTo>
                <a:lnTo>
                  <a:pt x="1098660" y="511175"/>
                </a:lnTo>
                <a:lnTo>
                  <a:pt x="1108814" y="498792"/>
                </a:lnTo>
                <a:lnTo>
                  <a:pt x="1118652" y="487045"/>
                </a:lnTo>
                <a:lnTo>
                  <a:pt x="1129124" y="475932"/>
                </a:lnTo>
                <a:lnTo>
                  <a:pt x="1138962" y="465137"/>
                </a:lnTo>
                <a:lnTo>
                  <a:pt x="1144594" y="459502"/>
                </a:lnTo>
                <a:close/>
                <a:moveTo>
                  <a:pt x="1249064" y="458616"/>
                </a:moveTo>
                <a:lnTo>
                  <a:pt x="1248761" y="458787"/>
                </a:lnTo>
                <a:lnTo>
                  <a:pt x="1241462" y="463232"/>
                </a:lnTo>
                <a:lnTo>
                  <a:pt x="1233846" y="468312"/>
                </a:lnTo>
                <a:lnTo>
                  <a:pt x="1226230" y="474027"/>
                </a:lnTo>
                <a:lnTo>
                  <a:pt x="1218614" y="480377"/>
                </a:lnTo>
                <a:lnTo>
                  <a:pt x="1210997" y="486727"/>
                </a:lnTo>
                <a:lnTo>
                  <a:pt x="1203064" y="493712"/>
                </a:lnTo>
                <a:lnTo>
                  <a:pt x="1195131" y="501015"/>
                </a:lnTo>
                <a:lnTo>
                  <a:pt x="1187197" y="508952"/>
                </a:lnTo>
                <a:lnTo>
                  <a:pt x="1178946" y="517525"/>
                </a:lnTo>
                <a:lnTo>
                  <a:pt x="1171013" y="526415"/>
                </a:lnTo>
                <a:lnTo>
                  <a:pt x="1162762" y="535940"/>
                </a:lnTo>
                <a:lnTo>
                  <a:pt x="1154829" y="545465"/>
                </a:lnTo>
                <a:lnTo>
                  <a:pt x="1146578" y="555942"/>
                </a:lnTo>
                <a:lnTo>
                  <a:pt x="1138327" y="566737"/>
                </a:lnTo>
                <a:lnTo>
                  <a:pt x="1130076" y="577850"/>
                </a:lnTo>
                <a:lnTo>
                  <a:pt x="1121825" y="589280"/>
                </a:lnTo>
                <a:lnTo>
                  <a:pt x="1105324" y="613727"/>
                </a:lnTo>
                <a:lnTo>
                  <a:pt x="1088187" y="640080"/>
                </a:lnTo>
                <a:lnTo>
                  <a:pt x="1071686" y="667702"/>
                </a:lnTo>
                <a:lnTo>
                  <a:pt x="1055184" y="697547"/>
                </a:lnTo>
                <a:lnTo>
                  <a:pt x="1038365" y="728662"/>
                </a:lnTo>
                <a:lnTo>
                  <a:pt x="1021864" y="761365"/>
                </a:lnTo>
                <a:lnTo>
                  <a:pt x="1005679" y="795337"/>
                </a:lnTo>
                <a:lnTo>
                  <a:pt x="989178" y="831215"/>
                </a:lnTo>
                <a:lnTo>
                  <a:pt x="981773" y="848753"/>
                </a:lnTo>
                <a:lnTo>
                  <a:pt x="987743" y="845921"/>
                </a:lnTo>
                <a:lnTo>
                  <a:pt x="1029970" y="826544"/>
                </a:lnTo>
                <a:lnTo>
                  <a:pt x="1072515" y="807167"/>
                </a:lnTo>
                <a:lnTo>
                  <a:pt x="1114743" y="789060"/>
                </a:lnTo>
                <a:lnTo>
                  <a:pt x="1157288" y="772224"/>
                </a:lnTo>
                <a:lnTo>
                  <a:pt x="1198880" y="755705"/>
                </a:lnTo>
                <a:lnTo>
                  <a:pt x="1240790" y="740140"/>
                </a:lnTo>
                <a:lnTo>
                  <a:pt x="1282065" y="726163"/>
                </a:lnTo>
                <a:lnTo>
                  <a:pt x="1322388" y="712503"/>
                </a:lnTo>
                <a:lnTo>
                  <a:pt x="1362393" y="700114"/>
                </a:lnTo>
                <a:lnTo>
                  <a:pt x="1382395" y="695032"/>
                </a:lnTo>
                <a:lnTo>
                  <a:pt x="1401445" y="689632"/>
                </a:lnTo>
                <a:lnTo>
                  <a:pt x="1421130" y="684231"/>
                </a:lnTo>
                <a:lnTo>
                  <a:pt x="1439863" y="679466"/>
                </a:lnTo>
                <a:lnTo>
                  <a:pt x="1459230" y="675019"/>
                </a:lnTo>
                <a:lnTo>
                  <a:pt x="1477645" y="670889"/>
                </a:lnTo>
                <a:lnTo>
                  <a:pt x="1496060" y="667077"/>
                </a:lnTo>
                <a:lnTo>
                  <a:pt x="1514475" y="663583"/>
                </a:lnTo>
                <a:lnTo>
                  <a:pt x="1532255" y="660407"/>
                </a:lnTo>
                <a:lnTo>
                  <a:pt x="1550035" y="657548"/>
                </a:lnTo>
                <a:lnTo>
                  <a:pt x="1567180" y="655006"/>
                </a:lnTo>
                <a:lnTo>
                  <a:pt x="1584643" y="653100"/>
                </a:lnTo>
                <a:lnTo>
                  <a:pt x="1601470" y="651194"/>
                </a:lnTo>
                <a:lnTo>
                  <a:pt x="1617663" y="649606"/>
                </a:lnTo>
                <a:lnTo>
                  <a:pt x="1633855" y="648653"/>
                </a:lnTo>
                <a:lnTo>
                  <a:pt x="1649413" y="648018"/>
                </a:lnTo>
                <a:lnTo>
                  <a:pt x="1665288" y="647700"/>
                </a:lnTo>
                <a:lnTo>
                  <a:pt x="1680211" y="647700"/>
                </a:lnTo>
                <a:lnTo>
                  <a:pt x="1694815" y="648018"/>
                </a:lnTo>
                <a:lnTo>
                  <a:pt x="1709103" y="648653"/>
                </a:lnTo>
                <a:lnTo>
                  <a:pt x="1719853" y="649848"/>
                </a:lnTo>
                <a:lnTo>
                  <a:pt x="1718475" y="648653"/>
                </a:lnTo>
                <a:lnTo>
                  <a:pt x="1704196" y="636270"/>
                </a:lnTo>
                <a:lnTo>
                  <a:pt x="1689600" y="624840"/>
                </a:lnTo>
                <a:lnTo>
                  <a:pt x="1674687" y="613410"/>
                </a:lnTo>
                <a:lnTo>
                  <a:pt x="1659139" y="601980"/>
                </a:lnTo>
                <a:lnTo>
                  <a:pt x="1643908" y="591503"/>
                </a:lnTo>
                <a:lnTo>
                  <a:pt x="1628042" y="581025"/>
                </a:lnTo>
                <a:lnTo>
                  <a:pt x="1612177" y="570865"/>
                </a:lnTo>
                <a:lnTo>
                  <a:pt x="1595994" y="561340"/>
                </a:lnTo>
                <a:lnTo>
                  <a:pt x="1579494" y="552133"/>
                </a:lnTo>
                <a:lnTo>
                  <a:pt x="1562360" y="543243"/>
                </a:lnTo>
                <a:lnTo>
                  <a:pt x="1545543" y="534988"/>
                </a:lnTo>
                <a:lnTo>
                  <a:pt x="1528408" y="526733"/>
                </a:lnTo>
                <a:lnTo>
                  <a:pt x="1510639" y="519113"/>
                </a:lnTo>
                <a:lnTo>
                  <a:pt x="1492869" y="511810"/>
                </a:lnTo>
                <a:lnTo>
                  <a:pt x="1475418" y="504825"/>
                </a:lnTo>
                <a:lnTo>
                  <a:pt x="1456697" y="498793"/>
                </a:lnTo>
                <a:lnTo>
                  <a:pt x="1438927" y="492443"/>
                </a:lnTo>
                <a:lnTo>
                  <a:pt x="1420523" y="487045"/>
                </a:lnTo>
                <a:lnTo>
                  <a:pt x="1401485" y="482283"/>
                </a:lnTo>
                <a:lnTo>
                  <a:pt x="1382764" y="477520"/>
                </a:lnTo>
                <a:lnTo>
                  <a:pt x="1363408" y="473393"/>
                </a:lnTo>
                <a:lnTo>
                  <a:pt x="1344370" y="469583"/>
                </a:lnTo>
                <a:lnTo>
                  <a:pt x="1325014" y="466408"/>
                </a:lnTo>
                <a:lnTo>
                  <a:pt x="1305658" y="463868"/>
                </a:lnTo>
                <a:lnTo>
                  <a:pt x="1285985" y="461328"/>
                </a:lnTo>
                <a:lnTo>
                  <a:pt x="1265995" y="459423"/>
                </a:lnTo>
                <a:lnTo>
                  <a:pt x="1249064" y="458616"/>
                </a:lnTo>
                <a:close/>
                <a:moveTo>
                  <a:pt x="1092607" y="63500"/>
                </a:moveTo>
                <a:lnTo>
                  <a:pt x="1084677" y="63818"/>
                </a:lnTo>
                <a:lnTo>
                  <a:pt x="1076431" y="65088"/>
                </a:lnTo>
                <a:lnTo>
                  <a:pt x="1070087" y="66993"/>
                </a:lnTo>
                <a:lnTo>
                  <a:pt x="1063744" y="69215"/>
                </a:lnTo>
                <a:lnTo>
                  <a:pt x="1057400" y="71755"/>
                </a:lnTo>
                <a:lnTo>
                  <a:pt x="1051374" y="75247"/>
                </a:lnTo>
                <a:lnTo>
                  <a:pt x="1045347" y="79693"/>
                </a:lnTo>
                <a:lnTo>
                  <a:pt x="1039638" y="84137"/>
                </a:lnTo>
                <a:lnTo>
                  <a:pt x="1033929" y="89218"/>
                </a:lnTo>
                <a:lnTo>
                  <a:pt x="1028537" y="94932"/>
                </a:lnTo>
                <a:lnTo>
                  <a:pt x="1022828" y="100965"/>
                </a:lnTo>
                <a:lnTo>
                  <a:pt x="1017753" y="107950"/>
                </a:lnTo>
                <a:lnTo>
                  <a:pt x="1012361" y="115252"/>
                </a:lnTo>
                <a:lnTo>
                  <a:pt x="1007286" y="123508"/>
                </a:lnTo>
                <a:lnTo>
                  <a:pt x="1002528" y="131763"/>
                </a:lnTo>
                <a:lnTo>
                  <a:pt x="997771" y="140652"/>
                </a:lnTo>
                <a:lnTo>
                  <a:pt x="993013" y="150178"/>
                </a:lnTo>
                <a:lnTo>
                  <a:pt x="988572" y="160020"/>
                </a:lnTo>
                <a:lnTo>
                  <a:pt x="984449" y="170815"/>
                </a:lnTo>
                <a:lnTo>
                  <a:pt x="980009" y="181293"/>
                </a:lnTo>
                <a:lnTo>
                  <a:pt x="975885" y="193040"/>
                </a:lnTo>
                <a:lnTo>
                  <a:pt x="972079" y="204788"/>
                </a:lnTo>
                <a:lnTo>
                  <a:pt x="968590" y="217170"/>
                </a:lnTo>
                <a:lnTo>
                  <a:pt x="964784" y="230188"/>
                </a:lnTo>
                <a:lnTo>
                  <a:pt x="961612" y="243840"/>
                </a:lnTo>
                <a:lnTo>
                  <a:pt x="958123" y="257493"/>
                </a:lnTo>
                <a:lnTo>
                  <a:pt x="955269" y="271780"/>
                </a:lnTo>
                <a:lnTo>
                  <a:pt x="952414" y="286385"/>
                </a:lnTo>
                <a:lnTo>
                  <a:pt x="949877" y="301307"/>
                </a:lnTo>
                <a:lnTo>
                  <a:pt x="947022" y="317183"/>
                </a:lnTo>
                <a:lnTo>
                  <a:pt x="944802" y="333375"/>
                </a:lnTo>
                <a:lnTo>
                  <a:pt x="942987" y="349121"/>
                </a:lnTo>
                <a:lnTo>
                  <a:pt x="951519" y="346716"/>
                </a:lnTo>
                <a:lnTo>
                  <a:pt x="973415" y="340365"/>
                </a:lnTo>
                <a:lnTo>
                  <a:pt x="995629" y="334967"/>
                </a:lnTo>
                <a:lnTo>
                  <a:pt x="1018160" y="330203"/>
                </a:lnTo>
                <a:lnTo>
                  <a:pt x="1041326" y="325758"/>
                </a:lnTo>
                <a:lnTo>
                  <a:pt x="1063857" y="321947"/>
                </a:lnTo>
                <a:lnTo>
                  <a:pt x="1087340" y="318454"/>
                </a:lnTo>
                <a:lnTo>
                  <a:pt x="1110823" y="315913"/>
                </a:lnTo>
                <a:lnTo>
                  <a:pt x="1134306" y="314008"/>
                </a:lnTo>
                <a:lnTo>
                  <a:pt x="1158106" y="312420"/>
                </a:lnTo>
                <a:lnTo>
                  <a:pt x="1181906" y="311785"/>
                </a:lnTo>
                <a:lnTo>
                  <a:pt x="1205707" y="311150"/>
                </a:lnTo>
                <a:lnTo>
                  <a:pt x="1229824" y="311785"/>
                </a:lnTo>
                <a:lnTo>
                  <a:pt x="1253624" y="312420"/>
                </a:lnTo>
                <a:lnTo>
                  <a:pt x="1277107" y="314008"/>
                </a:lnTo>
                <a:lnTo>
                  <a:pt x="1300590" y="315913"/>
                </a:lnTo>
                <a:lnTo>
                  <a:pt x="1324073" y="318454"/>
                </a:lnTo>
                <a:lnTo>
                  <a:pt x="1345556" y="321650"/>
                </a:lnTo>
                <a:lnTo>
                  <a:pt x="1344129" y="319088"/>
                </a:lnTo>
                <a:lnTo>
                  <a:pt x="1333345" y="299720"/>
                </a:lnTo>
                <a:lnTo>
                  <a:pt x="1322561" y="281305"/>
                </a:lnTo>
                <a:lnTo>
                  <a:pt x="1311777" y="263208"/>
                </a:lnTo>
                <a:lnTo>
                  <a:pt x="1300993" y="246380"/>
                </a:lnTo>
                <a:lnTo>
                  <a:pt x="1290209" y="229870"/>
                </a:lnTo>
                <a:lnTo>
                  <a:pt x="1279425" y="213995"/>
                </a:lnTo>
                <a:lnTo>
                  <a:pt x="1268958" y="199073"/>
                </a:lnTo>
                <a:lnTo>
                  <a:pt x="1258174" y="185420"/>
                </a:lnTo>
                <a:lnTo>
                  <a:pt x="1247707" y="171450"/>
                </a:lnTo>
                <a:lnTo>
                  <a:pt x="1236923" y="158750"/>
                </a:lnTo>
                <a:lnTo>
                  <a:pt x="1226456" y="146685"/>
                </a:lnTo>
                <a:lnTo>
                  <a:pt x="1216306" y="135573"/>
                </a:lnTo>
                <a:lnTo>
                  <a:pt x="1205839" y="125413"/>
                </a:lnTo>
                <a:lnTo>
                  <a:pt x="1195373" y="115570"/>
                </a:lnTo>
                <a:lnTo>
                  <a:pt x="1185540" y="106998"/>
                </a:lnTo>
                <a:lnTo>
                  <a:pt x="1175390" y="98743"/>
                </a:lnTo>
                <a:lnTo>
                  <a:pt x="1165558" y="91440"/>
                </a:lnTo>
                <a:lnTo>
                  <a:pt x="1156042" y="85090"/>
                </a:lnTo>
                <a:lnTo>
                  <a:pt x="1146210" y="79058"/>
                </a:lnTo>
                <a:lnTo>
                  <a:pt x="1137012" y="74613"/>
                </a:lnTo>
                <a:lnTo>
                  <a:pt x="1127814" y="70802"/>
                </a:lnTo>
                <a:lnTo>
                  <a:pt x="1118615" y="67628"/>
                </a:lnTo>
                <a:lnTo>
                  <a:pt x="1109734" y="65405"/>
                </a:lnTo>
                <a:lnTo>
                  <a:pt x="1101171" y="63818"/>
                </a:lnTo>
                <a:lnTo>
                  <a:pt x="1092607" y="63500"/>
                </a:lnTo>
                <a:close/>
                <a:moveTo>
                  <a:pt x="1090069" y="0"/>
                </a:moveTo>
                <a:lnTo>
                  <a:pt x="1096730" y="0"/>
                </a:lnTo>
                <a:lnTo>
                  <a:pt x="1103708" y="318"/>
                </a:lnTo>
                <a:lnTo>
                  <a:pt x="1110369" y="1270"/>
                </a:lnTo>
                <a:lnTo>
                  <a:pt x="1117030" y="1905"/>
                </a:lnTo>
                <a:lnTo>
                  <a:pt x="1124007" y="3175"/>
                </a:lnTo>
                <a:lnTo>
                  <a:pt x="1130985" y="4763"/>
                </a:lnTo>
                <a:lnTo>
                  <a:pt x="1137646" y="6668"/>
                </a:lnTo>
                <a:lnTo>
                  <a:pt x="1144307" y="8573"/>
                </a:lnTo>
                <a:lnTo>
                  <a:pt x="1151285" y="11113"/>
                </a:lnTo>
                <a:lnTo>
                  <a:pt x="1157945" y="13970"/>
                </a:lnTo>
                <a:lnTo>
                  <a:pt x="1164923" y="16510"/>
                </a:lnTo>
                <a:lnTo>
                  <a:pt x="1171584" y="20003"/>
                </a:lnTo>
                <a:lnTo>
                  <a:pt x="1178245" y="23495"/>
                </a:lnTo>
                <a:lnTo>
                  <a:pt x="1185223" y="27305"/>
                </a:lnTo>
                <a:lnTo>
                  <a:pt x="1192201" y="31115"/>
                </a:lnTo>
                <a:lnTo>
                  <a:pt x="1198544" y="35878"/>
                </a:lnTo>
                <a:lnTo>
                  <a:pt x="1211866" y="45085"/>
                </a:lnTo>
                <a:lnTo>
                  <a:pt x="1225504" y="55880"/>
                </a:lnTo>
                <a:lnTo>
                  <a:pt x="1238826" y="66993"/>
                </a:lnTo>
                <a:lnTo>
                  <a:pt x="1252465" y="79693"/>
                </a:lnTo>
                <a:lnTo>
                  <a:pt x="1265469" y="93028"/>
                </a:lnTo>
                <a:lnTo>
                  <a:pt x="1278473" y="107315"/>
                </a:lnTo>
                <a:lnTo>
                  <a:pt x="1291795" y="122555"/>
                </a:lnTo>
                <a:lnTo>
                  <a:pt x="1304482" y="138748"/>
                </a:lnTo>
                <a:lnTo>
                  <a:pt x="1317486" y="155575"/>
                </a:lnTo>
                <a:lnTo>
                  <a:pt x="1330490" y="173355"/>
                </a:lnTo>
                <a:lnTo>
                  <a:pt x="1343177" y="191770"/>
                </a:lnTo>
                <a:lnTo>
                  <a:pt x="1355865" y="211455"/>
                </a:lnTo>
                <a:lnTo>
                  <a:pt x="1368235" y="231458"/>
                </a:lnTo>
                <a:lnTo>
                  <a:pt x="1380604" y="252095"/>
                </a:lnTo>
                <a:lnTo>
                  <a:pt x="1392974" y="273685"/>
                </a:lnTo>
                <a:lnTo>
                  <a:pt x="1405027" y="295910"/>
                </a:lnTo>
                <a:lnTo>
                  <a:pt x="1417080" y="318770"/>
                </a:lnTo>
                <a:lnTo>
                  <a:pt x="1426613" y="337599"/>
                </a:lnTo>
                <a:lnTo>
                  <a:pt x="1437997" y="340365"/>
                </a:lnTo>
                <a:lnTo>
                  <a:pt x="1460211" y="346716"/>
                </a:lnTo>
                <a:lnTo>
                  <a:pt x="1482107" y="353067"/>
                </a:lnTo>
                <a:lnTo>
                  <a:pt x="1503686" y="360053"/>
                </a:lnTo>
                <a:lnTo>
                  <a:pt x="1525265" y="367675"/>
                </a:lnTo>
                <a:lnTo>
                  <a:pt x="1546527" y="375931"/>
                </a:lnTo>
                <a:lnTo>
                  <a:pt x="1567471" y="384188"/>
                </a:lnTo>
                <a:lnTo>
                  <a:pt x="1588098" y="393397"/>
                </a:lnTo>
                <a:lnTo>
                  <a:pt x="1608725" y="402606"/>
                </a:lnTo>
                <a:lnTo>
                  <a:pt x="1629035" y="413085"/>
                </a:lnTo>
                <a:lnTo>
                  <a:pt x="1649027" y="423564"/>
                </a:lnTo>
                <a:lnTo>
                  <a:pt x="1668385" y="434361"/>
                </a:lnTo>
                <a:lnTo>
                  <a:pt x="1687742" y="445793"/>
                </a:lnTo>
                <a:lnTo>
                  <a:pt x="1706465" y="457543"/>
                </a:lnTo>
                <a:lnTo>
                  <a:pt x="1725505" y="469927"/>
                </a:lnTo>
                <a:lnTo>
                  <a:pt x="1743911" y="482629"/>
                </a:lnTo>
                <a:lnTo>
                  <a:pt x="1754618" y="490712"/>
                </a:lnTo>
                <a:lnTo>
                  <a:pt x="1765300" y="488007"/>
                </a:lnTo>
                <a:lnTo>
                  <a:pt x="1790383" y="481655"/>
                </a:lnTo>
                <a:lnTo>
                  <a:pt x="1815148" y="475939"/>
                </a:lnTo>
                <a:lnTo>
                  <a:pt x="1839278" y="470858"/>
                </a:lnTo>
                <a:lnTo>
                  <a:pt x="1863090" y="466412"/>
                </a:lnTo>
                <a:lnTo>
                  <a:pt x="1886585" y="461965"/>
                </a:lnTo>
                <a:lnTo>
                  <a:pt x="1909128" y="458790"/>
                </a:lnTo>
                <a:lnTo>
                  <a:pt x="1931353" y="455931"/>
                </a:lnTo>
                <a:lnTo>
                  <a:pt x="1953260" y="453708"/>
                </a:lnTo>
                <a:lnTo>
                  <a:pt x="1974533" y="452120"/>
                </a:lnTo>
                <a:lnTo>
                  <a:pt x="1995170" y="450850"/>
                </a:lnTo>
                <a:lnTo>
                  <a:pt x="2015173" y="450850"/>
                </a:lnTo>
                <a:lnTo>
                  <a:pt x="2034858" y="450850"/>
                </a:lnTo>
                <a:lnTo>
                  <a:pt x="2053591" y="452120"/>
                </a:lnTo>
                <a:lnTo>
                  <a:pt x="2071688" y="453708"/>
                </a:lnTo>
                <a:lnTo>
                  <a:pt x="2089468" y="455931"/>
                </a:lnTo>
                <a:lnTo>
                  <a:pt x="2105978" y="459107"/>
                </a:lnTo>
                <a:lnTo>
                  <a:pt x="2122171" y="462918"/>
                </a:lnTo>
                <a:lnTo>
                  <a:pt x="2129791" y="465141"/>
                </a:lnTo>
                <a:lnTo>
                  <a:pt x="2130938" y="465476"/>
                </a:lnTo>
                <a:lnTo>
                  <a:pt x="2133652" y="462956"/>
                </a:lnTo>
                <a:lnTo>
                  <a:pt x="2138421" y="459141"/>
                </a:lnTo>
                <a:lnTo>
                  <a:pt x="2142871" y="455008"/>
                </a:lnTo>
                <a:lnTo>
                  <a:pt x="2147958" y="451829"/>
                </a:lnTo>
                <a:lnTo>
                  <a:pt x="2153044" y="448332"/>
                </a:lnTo>
                <a:lnTo>
                  <a:pt x="2158448" y="445153"/>
                </a:lnTo>
                <a:lnTo>
                  <a:pt x="2163853" y="442610"/>
                </a:lnTo>
                <a:lnTo>
                  <a:pt x="2169575" y="439749"/>
                </a:lnTo>
                <a:lnTo>
                  <a:pt x="2174979" y="437524"/>
                </a:lnTo>
                <a:lnTo>
                  <a:pt x="2181019" y="435616"/>
                </a:lnTo>
                <a:lnTo>
                  <a:pt x="2186741" y="434027"/>
                </a:lnTo>
                <a:lnTo>
                  <a:pt x="2193099" y="432437"/>
                </a:lnTo>
                <a:lnTo>
                  <a:pt x="2199140" y="431166"/>
                </a:lnTo>
                <a:lnTo>
                  <a:pt x="2205815" y="430530"/>
                </a:lnTo>
                <a:lnTo>
                  <a:pt x="2211856" y="430212"/>
                </a:lnTo>
                <a:lnTo>
                  <a:pt x="2218531" y="430212"/>
                </a:lnTo>
                <a:lnTo>
                  <a:pt x="2224890" y="430212"/>
                </a:lnTo>
                <a:lnTo>
                  <a:pt x="2231565" y="430530"/>
                </a:lnTo>
                <a:lnTo>
                  <a:pt x="2237606" y="431166"/>
                </a:lnTo>
                <a:lnTo>
                  <a:pt x="2243646" y="432437"/>
                </a:lnTo>
                <a:lnTo>
                  <a:pt x="2250004" y="434027"/>
                </a:lnTo>
                <a:lnTo>
                  <a:pt x="2256044" y="435616"/>
                </a:lnTo>
                <a:lnTo>
                  <a:pt x="2261766" y="437524"/>
                </a:lnTo>
                <a:lnTo>
                  <a:pt x="2267806" y="439749"/>
                </a:lnTo>
                <a:lnTo>
                  <a:pt x="2273528" y="442610"/>
                </a:lnTo>
                <a:lnTo>
                  <a:pt x="2278933" y="445153"/>
                </a:lnTo>
                <a:lnTo>
                  <a:pt x="2283701" y="448332"/>
                </a:lnTo>
                <a:lnTo>
                  <a:pt x="2289105" y="451829"/>
                </a:lnTo>
                <a:lnTo>
                  <a:pt x="2294192" y="455008"/>
                </a:lnTo>
                <a:lnTo>
                  <a:pt x="2298960" y="459141"/>
                </a:lnTo>
                <a:lnTo>
                  <a:pt x="2303411" y="462956"/>
                </a:lnTo>
                <a:lnTo>
                  <a:pt x="2307544" y="467089"/>
                </a:lnTo>
                <a:lnTo>
                  <a:pt x="2311994" y="471221"/>
                </a:lnTo>
                <a:lnTo>
                  <a:pt x="2315809" y="475990"/>
                </a:lnTo>
                <a:lnTo>
                  <a:pt x="2319624" y="480440"/>
                </a:lnTo>
                <a:lnTo>
                  <a:pt x="2323121" y="485527"/>
                </a:lnTo>
                <a:lnTo>
                  <a:pt x="2326618" y="490931"/>
                </a:lnTo>
                <a:lnTo>
                  <a:pt x="2329479" y="496017"/>
                </a:lnTo>
                <a:lnTo>
                  <a:pt x="2332340" y="501422"/>
                </a:lnTo>
                <a:lnTo>
                  <a:pt x="2334883" y="507144"/>
                </a:lnTo>
                <a:lnTo>
                  <a:pt x="2336790" y="512866"/>
                </a:lnTo>
                <a:lnTo>
                  <a:pt x="2339334" y="518588"/>
                </a:lnTo>
                <a:lnTo>
                  <a:pt x="2340923" y="524946"/>
                </a:lnTo>
                <a:lnTo>
                  <a:pt x="2342195" y="530987"/>
                </a:lnTo>
                <a:lnTo>
                  <a:pt x="2343466" y="537027"/>
                </a:lnTo>
                <a:lnTo>
                  <a:pt x="2344102" y="543385"/>
                </a:lnTo>
                <a:lnTo>
                  <a:pt x="2344738" y="549743"/>
                </a:lnTo>
                <a:lnTo>
                  <a:pt x="2344738" y="556419"/>
                </a:lnTo>
                <a:lnTo>
                  <a:pt x="2344738" y="562777"/>
                </a:lnTo>
                <a:lnTo>
                  <a:pt x="2344102" y="569135"/>
                </a:lnTo>
                <a:lnTo>
                  <a:pt x="2343466" y="575493"/>
                </a:lnTo>
                <a:lnTo>
                  <a:pt x="2342195" y="581851"/>
                </a:lnTo>
                <a:lnTo>
                  <a:pt x="2340923" y="587891"/>
                </a:lnTo>
                <a:lnTo>
                  <a:pt x="2339334" y="593613"/>
                </a:lnTo>
                <a:lnTo>
                  <a:pt x="2336790" y="599971"/>
                </a:lnTo>
                <a:lnTo>
                  <a:pt x="2334883" y="605375"/>
                </a:lnTo>
                <a:lnTo>
                  <a:pt x="2332340" y="611097"/>
                </a:lnTo>
                <a:lnTo>
                  <a:pt x="2329479" y="616502"/>
                </a:lnTo>
                <a:lnTo>
                  <a:pt x="2326618" y="621906"/>
                </a:lnTo>
                <a:lnTo>
                  <a:pt x="2323121" y="626675"/>
                </a:lnTo>
                <a:lnTo>
                  <a:pt x="2319624" y="631761"/>
                </a:lnTo>
                <a:lnTo>
                  <a:pt x="2315809" y="636529"/>
                </a:lnTo>
                <a:lnTo>
                  <a:pt x="2311994" y="640980"/>
                </a:lnTo>
                <a:lnTo>
                  <a:pt x="2307544" y="645749"/>
                </a:lnTo>
                <a:lnTo>
                  <a:pt x="2303411" y="649881"/>
                </a:lnTo>
                <a:lnTo>
                  <a:pt x="2298960" y="653696"/>
                </a:lnTo>
                <a:lnTo>
                  <a:pt x="2294192" y="657511"/>
                </a:lnTo>
                <a:lnTo>
                  <a:pt x="2289105" y="661008"/>
                </a:lnTo>
                <a:lnTo>
                  <a:pt x="2283701" y="664187"/>
                </a:lnTo>
                <a:lnTo>
                  <a:pt x="2278933" y="667048"/>
                </a:lnTo>
                <a:lnTo>
                  <a:pt x="2273528" y="669909"/>
                </a:lnTo>
                <a:lnTo>
                  <a:pt x="2267806" y="672452"/>
                </a:lnTo>
                <a:lnTo>
                  <a:pt x="2261766" y="674995"/>
                </a:lnTo>
                <a:lnTo>
                  <a:pt x="2256044" y="676903"/>
                </a:lnTo>
                <a:lnTo>
                  <a:pt x="2250004" y="678174"/>
                </a:lnTo>
                <a:lnTo>
                  <a:pt x="2247042" y="678915"/>
                </a:lnTo>
                <a:lnTo>
                  <a:pt x="2244725" y="687131"/>
                </a:lnTo>
                <a:lnTo>
                  <a:pt x="2240598" y="699199"/>
                </a:lnTo>
                <a:lnTo>
                  <a:pt x="2235835" y="711902"/>
                </a:lnTo>
                <a:lnTo>
                  <a:pt x="2230438" y="724605"/>
                </a:lnTo>
                <a:lnTo>
                  <a:pt x="2224405" y="737626"/>
                </a:lnTo>
                <a:lnTo>
                  <a:pt x="2217738" y="750647"/>
                </a:lnTo>
                <a:lnTo>
                  <a:pt x="2210753" y="763985"/>
                </a:lnTo>
                <a:lnTo>
                  <a:pt x="2203133" y="777324"/>
                </a:lnTo>
                <a:lnTo>
                  <a:pt x="2194878" y="790662"/>
                </a:lnTo>
                <a:lnTo>
                  <a:pt x="2185988" y="804318"/>
                </a:lnTo>
                <a:lnTo>
                  <a:pt x="2176781" y="817974"/>
                </a:lnTo>
                <a:lnTo>
                  <a:pt x="2166621" y="831948"/>
                </a:lnTo>
                <a:lnTo>
                  <a:pt x="2156778" y="845604"/>
                </a:lnTo>
                <a:lnTo>
                  <a:pt x="2145665" y="859577"/>
                </a:lnTo>
                <a:lnTo>
                  <a:pt x="2134235" y="873868"/>
                </a:lnTo>
                <a:lnTo>
                  <a:pt x="2122488" y="887524"/>
                </a:lnTo>
                <a:lnTo>
                  <a:pt x="2110105" y="901815"/>
                </a:lnTo>
                <a:lnTo>
                  <a:pt x="2097405" y="916107"/>
                </a:lnTo>
                <a:lnTo>
                  <a:pt x="2084388" y="930715"/>
                </a:lnTo>
                <a:lnTo>
                  <a:pt x="2082612" y="932575"/>
                </a:lnTo>
                <a:lnTo>
                  <a:pt x="2086318" y="943083"/>
                </a:lnTo>
                <a:lnTo>
                  <a:pt x="2093299" y="964677"/>
                </a:lnTo>
                <a:lnTo>
                  <a:pt x="2099963" y="986588"/>
                </a:lnTo>
                <a:lnTo>
                  <a:pt x="2105993" y="1008817"/>
                </a:lnTo>
                <a:lnTo>
                  <a:pt x="2111388" y="1031045"/>
                </a:lnTo>
                <a:lnTo>
                  <a:pt x="2116465" y="1053909"/>
                </a:lnTo>
                <a:lnTo>
                  <a:pt x="2120591" y="1076456"/>
                </a:lnTo>
                <a:lnTo>
                  <a:pt x="2124399" y="1099637"/>
                </a:lnTo>
                <a:lnTo>
                  <a:pt x="2127889" y="1123136"/>
                </a:lnTo>
                <a:lnTo>
                  <a:pt x="2130745" y="1146000"/>
                </a:lnTo>
                <a:lnTo>
                  <a:pt x="2132649" y="1169817"/>
                </a:lnTo>
                <a:lnTo>
                  <a:pt x="2133919" y="1193316"/>
                </a:lnTo>
                <a:lnTo>
                  <a:pt x="2134871" y="1217132"/>
                </a:lnTo>
                <a:lnTo>
                  <a:pt x="2135188" y="1241584"/>
                </a:lnTo>
                <a:lnTo>
                  <a:pt x="2134871" y="1265400"/>
                </a:lnTo>
                <a:lnTo>
                  <a:pt x="2133919" y="1289217"/>
                </a:lnTo>
                <a:lnTo>
                  <a:pt x="2132649" y="1313034"/>
                </a:lnTo>
                <a:lnTo>
                  <a:pt x="2130745" y="1336533"/>
                </a:lnTo>
                <a:lnTo>
                  <a:pt x="2127889" y="1359714"/>
                </a:lnTo>
                <a:lnTo>
                  <a:pt x="2124399" y="1382896"/>
                </a:lnTo>
                <a:lnTo>
                  <a:pt x="2120591" y="1406077"/>
                </a:lnTo>
                <a:lnTo>
                  <a:pt x="2116465" y="1428941"/>
                </a:lnTo>
                <a:lnTo>
                  <a:pt x="2111388" y="1451170"/>
                </a:lnTo>
                <a:lnTo>
                  <a:pt x="2105993" y="1474034"/>
                </a:lnTo>
                <a:lnTo>
                  <a:pt x="2099963" y="1495945"/>
                </a:lnTo>
                <a:lnTo>
                  <a:pt x="2093299" y="1517856"/>
                </a:lnTo>
                <a:lnTo>
                  <a:pt x="2086318" y="1539767"/>
                </a:lnTo>
                <a:lnTo>
                  <a:pt x="2078702" y="1561361"/>
                </a:lnTo>
                <a:lnTo>
                  <a:pt x="2070769" y="1582320"/>
                </a:lnTo>
                <a:lnTo>
                  <a:pt x="2062200" y="1603596"/>
                </a:lnTo>
                <a:lnTo>
                  <a:pt x="2052998" y="1624237"/>
                </a:lnTo>
                <a:lnTo>
                  <a:pt x="2043477" y="1644560"/>
                </a:lnTo>
                <a:lnTo>
                  <a:pt x="2033323" y="1664884"/>
                </a:lnTo>
                <a:lnTo>
                  <a:pt x="2023168" y="1684572"/>
                </a:lnTo>
                <a:lnTo>
                  <a:pt x="2016689" y="1696395"/>
                </a:lnTo>
                <a:lnTo>
                  <a:pt x="2018423" y="1698160"/>
                </a:lnTo>
                <a:lnTo>
                  <a:pt x="2036832" y="1716580"/>
                </a:lnTo>
                <a:lnTo>
                  <a:pt x="2054606" y="1735318"/>
                </a:lnTo>
                <a:lnTo>
                  <a:pt x="2071746" y="1753738"/>
                </a:lnTo>
                <a:lnTo>
                  <a:pt x="2088250" y="1772158"/>
                </a:lnTo>
                <a:lnTo>
                  <a:pt x="2103802" y="1790578"/>
                </a:lnTo>
                <a:lnTo>
                  <a:pt x="2119037" y="1808998"/>
                </a:lnTo>
                <a:lnTo>
                  <a:pt x="2133320" y="1827100"/>
                </a:lnTo>
                <a:lnTo>
                  <a:pt x="2146650" y="1845202"/>
                </a:lnTo>
                <a:lnTo>
                  <a:pt x="2159346" y="1862987"/>
                </a:lnTo>
                <a:lnTo>
                  <a:pt x="2171407" y="1880454"/>
                </a:lnTo>
                <a:lnTo>
                  <a:pt x="2182516" y="1898239"/>
                </a:lnTo>
                <a:lnTo>
                  <a:pt x="2192990" y="1915707"/>
                </a:lnTo>
                <a:lnTo>
                  <a:pt x="2202194" y="1932539"/>
                </a:lnTo>
                <a:lnTo>
                  <a:pt x="2210447" y="1949371"/>
                </a:lnTo>
                <a:lnTo>
                  <a:pt x="2218381" y="1965885"/>
                </a:lnTo>
                <a:lnTo>
                  <a:pt x="2224729" y="1982400"/>
                </a:lnTo>
                <a:lnTo>
                  <a:pt x="2230442" y="1998279"/>
                </a:lnTo>
                <a:lnTo>
                  <a:pt x="2235203" y="2014476"/>
                </a:lnTo>
                <a:lnTo>
                  <a:pt x="2237107" y="2022098"/>
                </a:lnTo>
                <a:lnTo>
                  <a:pt x="2238695" y="2029720"/>
                </a:lnTo>
                <a:lnTo>
                  <a:pt x="2240281" y="2037342"/>
                </a:lnTo>
                <a:lnTo>
                  <a:pt x="2241234" y="2044647"/>
                </a:lnTo>
                <a:lnTo>
                  <a:pt x="2242186" y="2052586"/>
                </a:lnTo>
                <a:lnTo>
                  <a:pt x="2242821" y="2059891"/>
                </a:lnTo>
                <a:lnTo>
                  <a:pt x="2243138" y="2067195"/>
                </a:lnTo>
                <a:lnTo>
                  <a:pt x="2243138" y="2074500"/>
                </a:lnTo>
                <a:lnTo>
                  <a:pt x="2243138" y="2081169"/>
                </a:lnTo>
                <a:lnTo>
                  <a:pt x="2242821" y="2088473"/>
                </a:lnTo>
                <a:lnTo>
                  <a:pt x="2242186" y="2095460"/>
                </a:lnTo>
                <a:lnTo>
                  <a:pt x="2240916" y="2102130"/>
                </a:lnTo>
                <a:lnTo>
                  <a:pt x="2239647" y="2108799"/>
                </a:lnTo>
                <a:lnTo>
                  <a:pt x="2237742" y="2115468"/>
                </a:lnTo>
                <a:lnTo>
                  <a:pt x="2235838" y="2122138"/>
                </a:lnTo>
                <a:lnTo>
                  <a:pt x="2233934" y="2128489"/>
                </a:lnTo>
                <a:lnTo>
                  <a:pt x="2231395" y="2134841"/>
                </a:lnTo>
                <a:lnTo>
                  <a:pt x="2228538" y="2141193"/>
                </a:lnTo>
                <a:lnTo>
                  <a:pt x="2225681" y="2147545"/>
                </a:lnTo>
                <a:lnTo>
                  <a:pt x="2222190" y="2153261"/>
                </a:lnTo>
                <a:lnTo>
                  <a:pt x="2216477" y="2162471"/>
                </a:lnTo>
                <a:lnTo>
                  <a:pt x="2209812" y="2170728"/>
                </a:lnTo>
                <a:lnTo>
                  <a:pt x="2202512" y="2178986"/>
                </a:lnTo>
                <a:lnTo>
                  <a:pt x="2194894" y="2186608"/>
                </a:lnTo>
                <a:lnTo>
                  <a:pt x="2186325" y="2193595"/>
                </a:lnTo>
                <a:lnTo>
                  <a:pt x="2177438" y="2199946"/>
                </a:lnTo>
                <a:lnTo>
                  <a:pt x="2168233" y="2206298"/>
                </a:lnTo>
                <a:lnTo>
                  <a:pt x="2158394" y="2211697"/>
                </a:lnTo>
                <a:lnTo>
                  <a:pt x="2147920" y="2216461"/>
                </a:lnTo>
                <a:lnTo>
                  <a:pt x="2137129" y="2221225"/>
                </a:lnTo>
                <a:lnTo>
                  <a:pt x="2125703" y="2225036"/>
                </a:lnTo>
                <a:lnTo>
                  <a:pt x="2113641" y="2228529"/>
                </a:lnTo>
                <a:lnTo>
                  <a:pt x="2100946" y="2231705"/>
                </a:lnTo>
                <a:lnTo>
                  <a:pt x="2088250" y="2234246"/>
                </a:lnTo>
                <a:lnTo>
                  <a:pt x="2074919" y="2236151"/>
                </a:lnTo>
                <a:lnTo>
                  <a:pt x="2061272" y="2237739"/>
                </a:lnTo>
                <a:lnTo>
                  <a:pt x="2047306" y="2239327"/>
                </a:lnTo>
                <a:lnTo>
                  <a:pt x="2032706" y="2239962"/>
                </a:lnTo>
                <a:lnTo>
                  <a:pt x="2017471" y="2239962"/>
                </a:lnTo>
                <a:lnTo>
                  <a:pt x="2001919" y="2239962"/>
                </a:lnTo>
                <a:lnTo>
                  <a:pt x="1986049" y="2239645"/>
                </a:lnTo>
                <a:lnTo>
                  <a:pt x="1970180" y="2238374"/>
                </a:lnTo>
                <a:lnTo>
                  <a:pt x="1953675" y="2237421"/>
                </a:lnTo>
                <a:lnTo>
                  <a:pt x="1937171" y="2235516"/>
                </a:lnTo>
                <a:lnTo>
                  <a:pt x="1919714" y="2233610"/>
                </a:lnTo>
                <a:lnTo>
                  <a:pt x="1901940" y="2230752"/>
                </a:lnTo>
                <a:lnTo>
                  <a:pt x="1884483" y="2228211"/>
                </a:lnTo>
                <a:lnTo>
                  <a:pt x="1866392" y="2224718"/>
                </a:lnTo>
                <a:lnTo>
                  <a:pt x="1847983" y="2221225"/>
                </a:lnTo>
                <a:lnTo>
                  <a:pt x="1828940" y="2217096"/>
                </a:lnTo>
                <a:lnTo>
                  <a:pt x="1810213" y="2212650"/>
                </a:lnTo>
                <a:lnTo>
                  <a:pt x="1791170" y="2208204"/>
                </a:lnTo>
                <a:lnTo>
                  <a:pt x="1771491" y="2203122"/>
                </a:lnTo>
                <a:lnTo>
                  <a:pt x="1751813" y="2197723"/>
                </a:lnTo>
                <a:lnTo>
                  <a:pt x="1732135" y="2192007"/>
                </a:lnTo>
                <a:lnTo>
                  <a:pt x="1711822" y="2185973"/>
                </a:lnTo>
                <a:lnTo>
                  <a:pt x="1691508" y="2179303"/>
                </a:lnTo>
                <a:lnTo>
                  <a:pt x="1671195" y="2172634"/>
                </a:lnTo>
                <a:lnTo>
                  <a:pt x="1650882" y="2165965"/>
                </a:lnTo>
                <a:lnTo>
                  <a:pt x="1629617" y="2158660"/>
                </a:lnTo>
                <a:lnTo>
                  <a:pt x="1587721" y="2143098"/>
                </a:lnTo>
                <a:lnTo>
                  <a:pt x="1545507" y="2126584"/>
                </a:lnTo>
                <a:lnTo>
                  <a:pt x="1521352" y="2116558"/>
                </a:lnTo>
                <a:lnTo>
                  <a:pt x="1503686" y="2122797"/>
                </a:lnTo>
                <a:lnTo>
                  <a:pt x="1482107" y="2129783"/>
                </a:lnTo>
                <a:lnTo>
                  <a:pt x="1460211" y="2136134"/>
                </a:lnTo>
                <a:lnTo>
                  <a:pt x="1437997" y="2142485"/>
                </a:lnTo>
                <a:lnTo>
                  <a:pt x="1415784" y="2147884"/>
                </a:lnTo>
                <a:lnTo>
                  <a:pt x="1393253" y="2152647"/>
                </a:lnTo>
                <a:lnTo>
                  <a:pt x="1370087" y="2157093"/>
                </a:lnTo>
                <a:lnTo>
                  <a:pt x="1347556" y="2160903"/>
                </a:lnTo>
                <a:lnTo>
                  <a:pt x="1324073" y="2164079"/>
                </a:lnTo>
                <a:lnTo>
                  <a:pt x="1300590" y="2166619"/>
                </a:lnTo>
                <a:lnTo>
                  <a:pt x="1277107" y="2168842"/>
                </a:lnTo>
                <a:lnTo>
                  <a:pt x="1253624" y="2170430"/>
                </a:lnTo>
                <a:lnTo>
                  <a:pt x="1235048" y="2171174"/>
                </a:lnTo>
                <a:lnTo>
                  <a:pt x="1225595" y="2188845"/>
                </a:lnTo>
                <a:lnTo>
                  <a:pt x="1213536" y="2210752"/>
                </a:lnTo>
                <a:lnTo>
                  <a:pt x="1201160" y="2232342"/>
                </a:lnTo>
                <a:lnTo>
                  <a:pt x="1189101" y="2252980"/>
                </a:lnTo>
                <a:lnTo>
                  <a:pt x="1176408" y="2273617"/>
                </a:lnTo>
                <a:lnTo>
                  <a:pt x="1163714" y="2292667"/>
                </a:lnTo>
                <a:lnTo>
                  <a:pt x="1151020" y="2311082"/>
                </a:lnTo>
                <a:lnTo>
                  <a:pt x="1138327" y="2328862"/>
                </a:lnTo>
                <a:lnTo>
                  <a:pt x="1125316" y="2346007"/>
                </a:lnTo>
                <a:lnTo>
                  <a:pt x="1112305" y="2362200"/>
                </a:lnTo>
                <a:lnTo>
                  <a:pt x="1098977" y="2377122"/>
                </a:lnTo>
                <a:lnTo>
                  <a:pt x="1085966" y="2391410"/>
                </a:lnTo>
                <a:lnTo>
                  <a:pt x="1072638" y="2404745"/>
                </a:lnTo>
                <a:lnTo>
                  <a:pt x="1059627" y="2417445"/>
                </a:lnTo>
                <a:lnTo>
                  <a:pt x="1045981" y="2429192"/>
                </a:lnTo>
                <a:lnTo>
                  <a:pt x="1032653" y="2439352"/>
                </a:lnTo>
                <a:lnTo>
                  <a:pt x="1019325" y="2449195"/>
                </a:lnTo>
                <a:lnTo>
                  <a:pt x="1012343" y="2453322"/>
                </a:lnTo>
                <a:lnTo>
                  <a:pt x="1005679" y="2457450"/>
                </a:lnTo>
                <a:lnTo>
                  <a:pt x="998698" y="2460942"/>
                </a:lnTo>
                <a:lnTo>
                  <a:pt x="992034" y="2464752"/>
                </a:lnTo>
                <a:lnTo>
                  <a:pt x="985370" y="2467927"/>
                </a:lnTo>
                <a:lnTo>
                  <a:pt x="978388" y="2471102"/>
                </a:lnTo>
                <a:lnTo>
                  <a:pt x="971407" y="2473642"/>
                </a:lnTo>
                <a:lnTo>
                  <a:pt x="965060" y="2475865"/>
                </a:lnTo>
                <a:lnTo>
                  <a:pt x="958078" y="2477770"/>
                </a:lnTo>
                <a:lnTo>
                  <a:pt x="951097" y="2479992"/>
                </a:lnTo>
                <a:lnTo>
                  <a:pt x="944750" y="2481262"/>
                </a:lnTo>
                <a:lnTo>
                  <a:pt x="937769" y="2482532"/>
                </a:lnTo>
                <a:lnTo>
                  <a:pt x="930787" y="2483802"/>
                </a:lnTo>
                <a:lnTo>
                  <a:pt x="924440" y="2484120"/>
                </a:lnTo>
                <a:lnTo>
                  <a:pt x="917459" y="2484437"/>
                </a:lnTo>
                <a:lnTo>
                  <a:pt x="910478" y="2484437"/>
                </a:lnTo>
                <a:lnTo>
                  <a:pt x="903813" y="2484120"/>
                </a:lnTo>
                <a:lnTo>
                  <a:pt x="897149" y="2483167"/>
                </a:lnTo>
                <a:lnTo>
                  <a:pt x="890168" y="2482532"/>
                </a:lnTo>
                <a:lnTo>
                  <a:pt x="883504" y="2480945"/>
                </a:lnTo>
                <a:lnTo>
                  <a:pt x="872714" y="2478405"/>
                </a:lnTo>
                <a:lnTo>
                  <a:pt x="862559" y="2474912"/>
                </a:lnTo>
                <a:lnTo>
                  <a:pt x="852722" y="2471102"/>
                </a:lnTo>
                <a:lnTo>
                  <a:pt x="843202" y="2466022"/>
                </a:lnTo>
                <a:lnTo>
                  <a:pt x="833682" y="2460307"/>
                </a:lnTo>
                <a:lnTo>
                  <a:pt x="824796" y="2453957"/>
                </a:lnTo>
                <a:lnTo>
                  <a:pt x="815911" y="2447290"/>
                </a:lnTo>
                <a:lnTo>
                  <a:pt x="807977" y="2439352"/>
                </a:lnTo>
                <a:lnTo>
                  <a:pt x="799726" y="2431097"/>
                </a:lnTo>
                <a:lnTo>
                  <a:pt x="792110" y="2422207"/>
                </a:lnTo>
                <a:lnTo>
                  <a:pt x="784494" y="2412682"/>
                </a:lnTo>
                <a:lnTo>
                  <a:pt x="777513" y="2402205"/>
                </a:lnTo>
                <a:lnTo>
                  <a:pt x="770531" y="2391410"/>
                </a:lnTo>
                <a:lnTo>
                  <a:pt x="764184" y="2380297"/>
                </a:lnTo>
                <a:lnTo>
                  <a:pt x="757520" y="2368550"/>
                </a:lnTo>
                <a:lnTo>
                  <a:pt x="751808" y="2355850"/>
                </a:lnTo>
                <a:lnTo>
                  <a:pt x="746096" y="2342515"/>
                </a:lnTo>
                <a:lnTo>
                  <a:pt x="740701" y="2329180"/>
                </a:lnTo>
                <a:lnTo>
                  <a:pt x="735624" y="2314892"/>
                </a:lnTo>
                <a:lnTo>
                  <a:pt x="730864" y="2300287"/>
                </a:lnTo>
                <a:lnTo>
                  <a:pt x="726104" y="2285365"/>
                </a:lnTo>
                <a:lnTo>
                  <a:pt x="721978" y="2269490"/>
                </a:lnTo>
                <a:lnTo>
                  <a:pt x="718170" y="2253615"/>
                </a:lnTo>
                <a:lnTo>
                  <a:pt x="714362" y="2237105"/>
                </a:lnTo>
                <a:lnTo>
                  <a:pt x="710871" y="2219960"/>
                </a:lnTo>
                <a:lnTo>
                  <a:pt x="707698" y="2202815"/>
                </a:lnTo>
                <a:lnTo>
                  <a:pt x="704525" y="2185035"/>
                </a:lnTo>
                <a:lnTo>
                  <a:pt x="701986" y="2166620"/>
                </a:lnTo>
                <a:lnTo>
                  <a:pt x="699765" y="2148205"/>
                </a:lnTo>
                <a:lnTo>
                  <a:pt x="697226" y="2128837"/>
                </a:lnTo>
                <a:lnTo>
                  <a:pt x="695322" y="2109787"/>
                </a:lnTo>
                <a:lnTo>
                  <a:pt x="693735" y="2090102"/>
                </a:lnTo>
                <a:lnTo>
                  <a:pt x="692466" y="2070100"/>
                </a:lnTo>
                <a:lnTo>
                  <a:pt x="691196" y="2049780"/>
                </a:lnTo>
                <a:lnTo>
                  <a:pt x="689927" y="2029142"/>
                </a:lnTo>
                <a:lnTo>
                  <a:pt x="689723" y="2015447"/>
                </a:lnTo>
                <a:lnTo>
                  <a:pt x="685908" y="2012923"/>
                </a:lnTo>
                <a:lnTo>
                  <a:pt x="667502" y="1999903"/>
                </a:lnTo>
                <a:lnTo>
                  <a:pt x="649414" y="1986884"/>
                </a:lnTo>
                <a:lnTo>
                  <a:pt x="631643" y="1973229"/>
                </a:lnTo>
                <a:lnTo>
                  <a:pt x="614507" y="1958939"/>
                </a:lnTo>
                <a:lnTo>
                  <a:pt x="597371" y="1944966"/>
                </a:lnTo>
                <a:lnTo>
                  <a:pt x="580552" y="1929724"/>
                </a:lnTo>
                <a:lnTo>
                  <a:pt x="564050" y="1914799"/>
                </a:lnTo>
                <a:lnTo>
                  <a:pt x="548501" y="1899239"/>
                </a:lnTo>
                <a:lnTo>
                  <a:pt x="532634" y="1883043"/>
                </a:lnTo>
                <a:lnTo>
                  <a:pt x="517719" y="1866848"/>
                </a:lnTo>
                <a:lnTo>
                  <a:pt x="502852" y="1850389"/>
                </a:lnTo>
                <a:lnTo>
                  <a:pt x="490220" y="1853864"/>
                </a:lnTo>
                <a:lnTo>
                  <a:pt x="465455" y="1859900"/>
                </a:lnTo>
                <a:lnTo>
                  <a:pt x="440690" y="1865300"/>
                </a:lnTo>
                <a:lnTo>
                  <a:pt x="416560" y="1870700"/>
                </a:lnTo>
                <a:lnTo>
                  <a:pt x="392748" y="1875465"/>
                </a:lnTo>
                <a:lnTo>
                  <a:pt x="369253" y="1879277"/>
                </a:lnTo>
                <a:lnTo>
                  <a:pt x="346710" y="1882772"/>
                </a:lnTo>
                <a:lnTo>
                  <a:pt x="324485" y="1885631"/>
                </a:lnTo>
                <a:lnTo>
                  <a:pt x="302578" y="1887537"/>
                </a:lnTo>
                <a:lnTo>
                  <a:pt x="281305" y="1889443"/>
                </a:lnTo>
                <a:lnTo>
                  <a:pt x="260668" y="1890396"/>
                </a:lnTo>
                <a:lnTo>
                  <a:pt x="240665" y="1890713"/>
                </a:lnTo>
                <a:lnTo>
                  <a:pt x="220980" y="1890396"/>
                </a:lnTo>
                <a:lnTo>
                  <a:pt x="202248" y="1889443"/>
                </a:lnTo>
                <a:lnTo>
                  <a:pt x="184150" y="1887537"/>
                </a:lnTo>
                <a:lnTo>
                  <a:pt x="166370" y="1885313"/>
                </a:lnTo>
                <a:lnTo>
                  <a:pt x="149860" y="1882136"/>
                </a:lnTo>
                <a:lnTo>
                  <a:pt x="133668" y="1878324"/>
                </a:lnTo>
                <a:lnTo>
                  <a:pt x="126048" y="1876418"/>
                </a:lnTo>
                <a:lnTo>
                  <a:pt x="118428" y="1874195"/>
                </a:lnTo>
                <a:lnTo>
                  <a:pt x="111125" y="1871336"/>
                </a:lnTo>
                <a:lnTo>
                  <a:pt x="103823" y="1868794"/>
                </a:lnTo>
                <a:lnTo>
                  <a:pt x="96838" y="1865936"/>
                </a:lnTo>
                <a:lnTo>
                  <a:pt x="90170" y="1862759"/>
                </a:lnTo>
                <a:lnTo>
                  <a:pt x="83820" y="1859582"/>
                </a:lnTo>
                <a:lnTo>
                  <a:pt x="77153" y="1856088"/>
                </a:lnTo>
                <a:lnTo>
                  <a:pt x="71438" y="1852276"/>
                </a:lnTo>
                <a:lnTo>
                  <a:pt x="65405" y="1848464"/>
                </a:lnTo>
                <a:lnTo>
                  <a:pt x="60008" y="1844652"/>
                </a:lnTo>
                <a:lnTo>
                  <a:pt x="54293" y="1839887"/>
                </a:lnTo>
                <a:lnTo>
                  <a:pt x="49213" y="1835758"/>
                </a:lnTo>
                <a:lnTo>
                  <a:pt x="44133" y="1830993"/>
                </a:lnTo>
                <a:lnTo>
                  <a:pt x="39688" y="1826228"/>
                </a:lnTo>
                <a:lnTo>
                  <a:pt x="34925" y="1821145"/>
                </a:lnTo>
                <a:lnTo>
                  <a:pt x="30798" y="1815745"/>
                </a:lnTo>
                <a:lnTo>
                  <a:pt x="26353" y="1810345"/>
                </a:lnTo>
                <a:lnTo>
                  <a:pt x="22543" y="1804627"/>
                </a:lnTo>
                <a:lnTo>
                  <a:pt x="19050" y="1798273"/>
                </a:lnTo>
                <a:lnTo>
                  <a:pt x="14288" y="1788744"/>
                </a:lnTo>
                <a:lnTo>
                  <a:pt x="9843" y="1778896"/>
                </a:lnTo>
                <a:lnTo>
                  <a:pt x="6668" y="1768731"/>
                </a:lnTo>
                <a:lnTo>
                  <a:pt x="3810" y="1758566"/>
                </a:lnTo>
                <a:lnTo>
                  <a:pt x="1905" y="1747765"/>
                </a:lnTo>
                <a:lnTo>
                  <a:pt x="318" y="1736647"/>
                </a:lnTo>
                <a:lnTo>
                  <a:pt x="0" y="1725211"/>
                </a:lnTo>
                <a:lnTo>
                  <a:pt x="0" y="1714093"/>
                </a:lnTo>
                <a:lnTo>
                  <a:pt x="1270" y="1702657"/>
                </a:lnTo>
                <a:lnTo>
                  <a:pt x="2540" y="1690904"/>
                </a:lnTo>
                <a:lnTo>
                  <a:pt x="4445" y="1678832"/>
                </a:lnTo>
                <a:lnTo>
                  <a:pt x="7620" y="1666761"/>
                </a:lnTo>
                <a:lnTo>
                  <a:pt x="11113" y="1654690"/>
                </a:lnTo>
                <a:lnTo>
                  <a:pt x="15240" y="1642301"/>
                </a:lnTo>
                <a:lnTo>
                  <a:pt x="20003" y="1629595"/>
                </a:lnTo>
                <a:lnTo>
                  <a:pt x="25400" y="1616570"/>
                </a:lnTo>
                <a:lnTo>
                  <a:pt x="31115" y="1603864"/>
                </a:lnTo>
                <a:lnTo>
                  <a:pt x="38100" y="1590840"/>
                </a:lnTo>
                <a:lnTo>
                  <a:pt x="45085" y="1577180"/>
                </a:lnTo>
                <a:lnTo>
                  <a:pt x="52705" y="1564156"/>
                </a:lnTo>
                <a:lnTo>
                  <a:pt x="60960" y="1550814"/>
                </a:lnTo>
                <a:lnTo>
                  <a:pt x="69850" y="1536837"/>
                </a:lnTo>
                <a:lnTo>
                  <a:pt x="79058" y="1523495"/>
                </a:lnTo>
                <a:lnTo>
                  <a:pt x="88900" y="1509518"/>
                </a:lnTo>
                <a:lnTo>
                  <a:pt x="99060" y="1495859"/>
                </a:lnTo>
                <a:lnTo>
                  <a:pt x="110173" y="1481564"/>
                </a:lnTo>
                <a:lnTo>
                  <a:pt x="121285" y="1467587"/>
                </a:lnTo>
                <a:lnTo>
                  <a:pt x="133350" y="1453610"/>
                </a:lnTo>
                <a:lnTo>
                  <a:pt x="145733" y="1439315"/>
                </a:lnTo>
                <a:lnTo>
                  <a:pt x="158433" y="1425020"/>
                </a:lnTo>
                <a:lnTo>
                  <a:pt x="171450" y="1410725"/>
                </a:lnTo>
                <a:lnTo>
                  <a:pt x="185103" y="1396748"/>
                </a:lnTo>
                <a:lnTo>
                  <a:pt x="199073" y="1382136"/>
                </a:lnTo>
                <a:lnTo>
                  <a:pt x="213678" y="1367841"/>
                </a:lnTo>
                <a:lnTo>
                  <a:pt x="228283" y="1353228"/>
                </a:lnTo>
                <a:lnTo>
                  <a:pt x="243523" y="1338616"/>
                </a:lnTo>
                <a:lnTo>
                  <a:pt x="259080" y="1324321"/>
                </a:lnTo>
                <a:lnTo>
                  <a:pt x="275273" y="1309709"/>
                </a:lnTo>
                <a:lnTo>
                  <a:pt x="278354" y="1306873"/>
                </a:lnTo>
                <a:lnTo>
                  <a:pt x="277177" y="1289217"/>
                </a:lnTo>
                <a:lnTo>
                  <a:pt x="276542" y="1265400"/>
                </a:lnTo>
                <a:lnTo>
                  <a:pt x="276225" y="1241584"/>
                </a:lnTo>
                <a:lnTo>
                  <a:pt x="276542" y="1217132"/>
                </a:lnTo>
                <a:lnTo>
                  <a:pt x="277177" y="1193316"/>
                </a:lnTo>
                <a:lnTo>
                  <a:pt x="278764" y="1169817"/>
                </a:lnTo>
                <a:lnTo>
                  <a:pt x="280668" y="1146000"/>
                </a:lnTo>
                <a:lnTo>
                  <a:pt x="283524" y="1123136"/>
                </a:lnTo>
                <a:lnTo>
                  <a:pt x="286697" y="1099637"/>
                </a:lnTo>
                <a:lnTo>
                  <a:pt x="290823" y="1076456"/>
                </a:lnTo>
                <a:lnTo>
                  <a:pt x="294948" y="1053909"/>
                </a:lnTo>
                <a:lnTo>
                  <a:pt x="300025" y="1031045"/>
                </a:lnTo>
                <a:lnTo>
                  <a:pt x="305420" y="1008817"/>
                </a:lnTo>
                <a:lnTo>
                  <a:pt x="311449" y="986588"/>
                </a:lnTo>
                <a:lnTo>
                  <a:pt x="318114" y="964677"/>
                </a:lnTo>
                <a:lnTo>
                  <a:pt x="321267" y="954459"/>
                </a:lnTo>
                <a:lnTo>
                  <a:pt x="311816" y="945006"/>
                </a:lnTo>
                <a:lnTo>
                  <a:pt x="298479" y="930715"/>
                </a:lnTo>
                <a:lnTo>
                  <a:pt x="285459" y="916107"/>
                </a:lnTo>
                <a:lnTo>
                  <a:pt x="272757" y="901815"/>
                </a:lnTo>
                <a:lnTo>
                  <a:pt x="260373" y="887524"/>
                </a:lnTo>
                <a:lnTo>
                  <a:pt x="248306" y="873868"/>
                </a:lnTo>
                <a:lnTo>
                  <a:pt x="236874" y="859577"/>
                </a:lnTo>
                <a:lnTo>
                  <a:pt x="226077" y="845604"/>
                </a:lnTo>
                <a:lnTo>
                  <a:pt x="215915" y="831948"/>
                </a:lnTo>
                <a:lnTo>
                  <a:pt x="206071" y="817974"/>
                </a:lnTo>
                <a:lnTo>
                  <a:pt x="196544" y="804318"/>
                </a:lnTo>
                <a:lnTo>
                  <a:pt x="191046" y="795873"/>
                </a:lnTo>
                <a:lnTo>
                  <a:pt x="188135" y="796289"/>
                </a:lnTo>
                <a:lnTo>
                  <a:pt x="181777" y="796925"/>
                </a:lnTo>
                <a:lnTo>
                  <a:pt x="175419" y="796925"/>
                </a:lnTo>
                <a:lnTo>
                  <a:pt x="169060" y="796925"/>
                </a:lnTo>
                <a:lnTo>
                  <a:pt x="162385" y="796289"/>
                </a:lnTo>
                <a:lnTo>
                  <a:pt x="156344" y="795336"/>
                </a:lnTo>
                <a:lnTo>
                  <a:pt x="150304" y="794382"/>
                </a:lnTo>
                <a:lnTo>
                  <a:pt x="143946" y="793110"/>
                </a:lnTo>
                <a:lnTo>
                  <a:pt x="137906" y="791203"/>
                </a:lnTo>
                <a:lnTo>
                  <a:pt x="132184" y="789295"/>
                </a:lnTo>
                <a:lnTo>
                  <a:pt x="126462" y="787070"/>
                </a:lnTo>
                <a:lnTo>
                  <a:pt x="120422" y="784845"/>
                </a:lnTo>
                <a:lnTo>
                  <a:pt x="115017" y="781666"/>
                </a:lnTo>
                <a:lnTo>
                  <a:pt x="110249" y="778805"/>
                </a:lnTo>
                <a:lnTo>
                  <a:pt x="104845" y="775626"/>
                </a:lnTo>
                <a:lnTo>
                  <a:pt x="99758" y="772129"/>
                </a:lnTo>
                <a:lnTo>
                  <a:pt x="94990" y="768314"/>
                </a:lnTo>
                <a:lnTo>
                  <a:pt x="90539" y="764181"/>
                </a:lnTo>
                <a:lnTo>
                  <a:pt x="86406" y="760049"/>
                </a:lnTo>
                <a:lnTo>
                  <a:pt x="81956" y="755916"/>
                </a:lnTo>
                <a:lnTo>
                  <a:pt x="77823" y="751147"/>
                </a:lnTo>
                <a:lnTo>
                  <a:pt x="74326" y="746379"/>
                </a:lnTo>
                <a:lnTo>
                  <a:pt x="70829" y="741292"/>
                </a:lnTo>
                <a:lnTo>
                  <a:pt x="67332" y="736206"/>
                </a:lnTo>
                <a:lnTo>
                  <a:pt x="64471" y="730802"/>
                </a:lnTo>
                <a:lnTo>
                  <a:pt x="61610" y="725397"/>
                </a:lnTo>
                <a:lnTo>
                  <a:pt x="59067" y="719993"/>
                </a:lnTo>
                <a:lnTo>
                  <a:pt x="56524" y="714271"/>
                </a:lnTo>
                <a:lnTo>
                  <a:pt x="54616" y="708549"/>
                </a:lnTo>
                <a:lnTo>
                  <a:pt x="53345" y="702509"/>
                </a:lnTo>
                <a:lnTo>
                  <a:pt x="51755" y="696151"/>
                </a:lnTo>
                <a:lnTo>
                  <a:pt x="50484" y="690111"/>
                </a:lnTo>
                <a:lnTo>
                  <a:pt x="49848" y="683752"/>
                </a:lnTo>
                <a:lnTo>
                  <a:pt x="49212" y="677394"/>
                </a:lnTo>
                <a:lnTo>
                  <a:pt x="49212" y="670719"/>
                </a:lnTo>
                <a:lnTo>
                  <a:pt x="49212" y="664361"/>
                </a:lnTo>
                <a:lnTo>
                  <a:pt x="49848" y="657685"/>
                </a:lnTo>
                <a:lnTo>
                  <a:pt x="50484" y="651645"/>
                </a:lnTo>
                <a:lnTo>
                  <a:pt x="51755" y="645287"/>
                </a:lnTo>
                <a:lnTo>
                  <a:pt x="53345" y="639246"/>
                </a:lnTo>
                <a:lnTo>
                  <a:pt x="54616" y="633206"/>
                </a:lnTo>
                <a:lnTo>
                  <a:pt x="56524" y="627484"/>
                </a:lnTo>
                <a:lnTo>
                  <a:pt x="59067" y="621444"/>
                </a:lnTo>
                <a:lnTo>
                  <a:pt x="61610" y="616040"/>
                </a:lnTo>
                <a:lnTo>
                  <a:pt x="64471" y="610635"/>
                </a:lnTo>
                <a:lnTo>
                  <a:pt x="67332" y="605549"/>
                </a:lnTo>
                <a:lnTo>
                  <a:pt x="70829" y="600463"/>
                </a:lnTo>
                <a:lnTo>
                  <a:pt x="74326" y="595376"/>
                </a:lnTo>
                <a:lnTo>
                  <a:pt x="77823" y="590290"/>
                </a:lnTo>
                <a:lnTo>
                  <a:pt x="81956" y="585839"/>
                </a:lnTo>
                <a:lnTo>
                  <a:pt x="86406" y="581389"/>
                </a:lnTo>
                <a:lnTo>
                  <a:pt x="90539" y="577256"/>
                </a:lnTo>
                <a:lnTo>
                  <a:pt x="94990" y="573441"/>
                </a:lnTo>
                <a:lnTo>
                  <a:pt x="99758" y="569626"/>
                </a:lnTo>
                <a:lnTo>
                  <a:pt x="104845" y="566129"/>
                </a:lnTo>
                <a:lnTo>
                  <a:pt x="110249" y="562632"/>
                </a:lnTo>
                <a:lnTo>
                  <a:pt x="115017" y="560089"/>
                </a:lnTo>
                <a:lnTo>
                  <a:pt x="120422" y="556910"/>
                </a:lnTo>
                <a:lnTo>
                  <a:pt x="126462" y="554685"/>
                </a:lnTo>
                <a:lnTo>
                  <a:pt x="132184" y="552142"/>
                </a:lnTo>
                <a:lnTo>
                  <a:pt x="137906" y="550234"/>
                </a:lnTo>
                <a:lnTo>
                  <a:pt x="143255" y="548545"/>
                </a:lnTo>
                <a:lnTo>
                  <a:pt x="146053" y="542949"/>
                </a:lnTo>
                <a:lnTo>
                  <a:pt x="149546" y="536915"/>
                </a:lnTo>
                <a:lnTo>
                  <a:pt x="153357" y="531198"/>
                </a:lnTo>
                <a:lnTo>
                  <a:pt x="157485" y="525799"/>
                </a:lnTo>
                <a:lnTo>
                  <a:pt x="161613" y="520400"/>
                </a:lnTo>
                <a:lnTo>
                  <a:pt x="166059" y="515637"/>
                </a:lnTo>
                <a:lnTo>
                  <a:pt x="171140" y="510555"/>
                </a:lnTo>
                <a:lnTo>
                  <a:pt x="175903" y="505792"/>
                </a:lnTo>
                <a:lnTo>
                  <a:pt x="181302" y="501345"/>
                </a:lnTo>
                <a:lnTo>
                  <a:pt x="186700" y="497217"/>
                </a:lnTo>
                <a:lnTo>
                  <a:pt x="192416" y="492771"/>
                </a:lnTo>
                <a:lnTo>
                  <a:pt x="198132" y="488960"/>
                </a:lnTo>
                <a:lnTo>
                  <a:pt x="204166" y="485466"/>
                </a:lnTo>
                <a:lnTo>
                  <a:pt x="210517" y="481973"/>
                </a:lnTo>
                <a:lnTo>
                  <a:pt x="216868" y="478480"/>
                </a:lnTo>
                <a:lnTo>
                  <a:pt x="223854" y="475621"/>
                </a:lnTo>
                <a:lnTo>
                  <a:pt x="230840" y="472446"/>
                </a:lnTo>
                <a:lnTo>
                  <a:pt x="238144" y="469905"/>
                </a:lnTo>
                <a:lnTo>
                  <a:pt x="245448" y="467364"/>
                </a:lnTo>
                <a:lnTo>
                  <a:pt x="252751" y="465141"/>
                </a:lnTo>
                <a:lnTo>
                  <a:pt x="260373" y="462918"/>
                </a:lnTo>
                <a:lnTo>
                  <a:pt x="276568" y="459107"/>
                </a:lnTo>
                <a:lnTo>
                  <a:pt x="293398" y="455931"/>
                </a:lnTo>
                <a:lnTo>
                  <a:pt x="310864" y="453708"/>
                </a:lnTo>
                <a:lnTo>
                  <a:pt x="329282" y="452120"/>
                </a:lnTo>
                <a:lnTo>
                  <a:pt x="348017" y="450850"/>
                </a:lnTo>
                <a:lnTo>
                  <a:pt x="367071" y="450850"/>
                </a:lnTo>
                <a:lnTo>
                  <a:pt x="387712" y="450850"/>
                </a:lnTo>
                <a:lnTo>
                  <a:pt x="408035" y="452120"/>
                </a:lnTo>
                <a:lnTo>
                  <a:pt x="429629" y="453708"/>
                </a:lnTo>
                <a:lnTo>
                  <a:pt x="450905" y="455931"/>
                </a:lnTo>
                <a:lnTo>
                  <a:pt x="473769" y="458790"/>
                </a:lnTo>
                <a:lnTo>
                  <a:pt x="496315" y="461965"/>
                </a:lnTo>
                <a:lnTo>
                  <a:pt x="519814" y="466412"/>
                </a:lnTo>
                <a:lnTo>
                  <a:pt x="543631" y="470858"/>
                </a:lnTo>
                <a:lnTo>
                  <a:pt x="567447" y="475939"/>
                </a:lnTo>
                <a:lnTo>
                  <a:pt x="592216" y="481655"/>
                </a:lnTo>
                <a:lnTo>
                  <a:pt x="616985" y="488007"/>
                </a:lnTo>
                <a:lnTo>
                  <a:pt x="642390" y="494359"/>
                </a:lnTo>
                <a:lnTo>
                  <a:pt x="649347" y="496334"/>
                </a:lnTo>
                <a:lnTo>
                  <a:pt x="649414" y="496284"/>
                </a:lnTo>
                <a:lnTo>
                  <a:pt x="667502" y="482629"/>
                </a:lnTo>
                <a:lnTo>
                  <a:pt x="685908" y="469927"/>
                </a:lnTo>
                <a:lnTo>
                  <a:pt x="704631" y="457543"/>
                </a:lnTo>
                <a:lnTo>
                  <a:pt x="723671" y="445793"/>
                </a:lnTo>
                <a:lnTo>
                  <a:pt x="742711" y="434361"/>
                </a:lnTo>
                <a:lnTo>
                  <a:pt x="762386" y="423564"/>
                </a:lnTo>
                <a:lnTo>
                  <a:pt x="782378" y="413085"/>
                </a:lnTo>
                <a:lnTo>
                  <a:pt x="802688" y="402606"/>
                </a:lnTo>
                <a:lnTo>
                  <a:pt x="822997" y="393397"/>
                </a:lnTo>
                <a:lnTo>
                  <a:pt x="843942" y="384188"/>
                </a:lnTo>
                <a:lnTo>
                  <a:pt x="864886" y="375931"/>
                </a:lnTo>
                <a:lnTo>
                  <a:pt x="875299" y="371888"/>
                </a:lnTo>
                <a:lnTo>
                  <a:pt x="876926" y="355600"/>
                </a:lnTo>
                <a:lnTo>
                  <a:pt x="879146" y="336550"/>
                </a:lnTo>
                <a:lnTo>
                  <a:pt x="881366" y="317818"/>
                </a:lnTo>
                <a:lnTo>
                  <a:pt x="884221" y="299720"/>
                </a:lnTo>
                <a:lnTo>
                  <a:pt x="887076" y="281622"/>
                </a:lnTo>
                <a:lnTo>
                  <a:pt x="890247" y="264478"/>
                </a:lnTo>
                <a:lnTo>
                  <a:pt x="893736" y="247650"/>
                </a:lnTo>
                <a:lnTo>
                  <a:pt x="897542" y="231140"/>
                </a:lnTo>
                <a:lnTo>
                  <a:pt x="901349" y="214948"/>
                </a:lnTo>
                <a:lnTo>
                  <a:pt x="906106" y="199390"/>
                </a:lnTo>
                <a:lnTo>
                  <a:pt x="910229" y="184150"/>
                </a:lnTo>
                <a:lnTo>
                  <a:pt x="915304" y="169545"/>
                </a:lnTo>
                <a:lnTo>
                  <a:pt x="920379" y="155257"/>
                </a:lnTo>
                <a:lnTo>
                  <a:pt x="925454" y="141922"/>
                </a:lnTo>
                <a:lnTo>
                  <a:pt x="931480" y="128905"/>
                </a:lnTo>
                <a:lnTo>
                  <a:pt x="937507" y="116523"/>
                </a:lnTo>
                <a:lnTo>
                  <a:pt x="943533" y="104140"/>
                </a:lnTo>
                <a:lnTo>
                  <a:pt x="950194" y="93028"/>
                </a:lnTo>
                <a:lnTo>
                  <a:pt x="957172" y="82233"/>
                </a:lnTo>
                <a:lnTo>
                  <a:pt x="963833" y="71755"/>
                </a:lnTo>
                <a:lnTo>
                  <a:pt x="971762" y="62230"/>
                </a:lnTo>
                <a:lnTo>
                  <a:pt x="979374" y="53340"/>
                </a:lnTo>
                <a:lnTo>
                  <a:pt x="987304" y="45403"/>
                </a:lnTo>
                <a:lnTo>
                  <a:pt x="995868" y="37783"/>
                </a:lnTo>
                <a:lnTo>
                  <a:pt x="1004431" y="30797"/>
                </a:lnTo>
                <a:lnTo>
                  <a:pt x="1013630" y="24130"/>
                </a:lnTo>
                <a:lnTo>
                  <a:pt x="1022828" y="18733"/>
                </a:lnTo>
                <a:lnTo>
                  <a:pt x="1032343" y="13970"/>
                </a:lnTo>
                <a:lnTo>
                  <a:pt x="1042176" y="9525"/>
                </a:lnTo>
                <a:lnTo>
                  <a:pt x="1052325" y="6033"/>
                </a:lnTo>
                <a:lnTo>
                  <a:pt x="1063109" y="3493"/>
                </a:lnTo>
                <a:lnTo>
                  <a:pt x="1069453" y="2223"/>
                </a:lnTo>
                <a:lnTo>
                  <a:pt x="1076431" y="1270"/>
                </a:lnTo>
                <a:lnTo>
                  <a:pt x="1083409" y="318"/>
                </a:lnTo>
                <a:lnTo>
                  <a:pt x="109006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2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5" name="Freeform 477"/>
          <p:cNvSpPr>
            <a:spLocks noEditPoints="1"/>
          </p:cNvSpPr>
          <p:nvPr/>
        </p:nvSpPr>
        <p:spPr bwMode="auto">
          <a:xfrm>
            <a:off x="594670" y="1520175"/>
            <a:ext cx="1233861" cy="1137603"/>
          </a:xfrm>
          <a:custGeom>
            <a:avLst/>
            <a:gdLst>
              <a:gd name="T0" fmla="*/ 244 w 355"/>
              <a:gd name="T1" fmla="*/ 139 h 328"/>
              <a:gd name="T2" fmla="*/ 244 w 355"/>
              <a:gd name="T3" fmla="*/ 138 h 328"/>
              <a:gd name="T4" fmla="*/ 188 w 355"/>
              <a:gd name="T5" fmla="*/ 145 h 328"/>
              <a:gd name="T6" fmla="*/ 173 w 355"/>
              <a:gd name="T7" fmla="*/ 111 h 328"/>
              <a:gd name="T8" fmla="*/ 150 w 355"/>
              <a:gd name="T9" fmla="*/ 90 h 328"/>
              <a:gd name="T10" fmla="*/ 112 w 355"/>
              <a:gd name="T11" fmla="*/ 139 h 328"/>
              <a:gd name="T12" fmla="*/ 178 w 355"/>
              <a:gd name="T13" fmla="*/ 151 h 328"/>
              <a:gd name="T14" fmla="*/ 207 w 355"/>
              <a:gd name="T15" fmla="*/ 38 h 328"/>
              <a:gd name="T16" fmla="*/ 148 w 355"/>
              <a:gd name="T17" fmla="*/ 38 h 328"/>
              <a:gd name="T18" fmla="*/ 292 w 355"/>
              <a:gd name="T19" fmla="*/ 270 h 328"/>
              <a:gd name="T20" fmla="*/ 283 w 355"/>
              <a:gd name="T21" fmla="*/ 271 h 328"/>
              <a:gd name="T22" fmla="*/ 280 w 355"/>
              <a:gd name="T23" fmla="*/ 277 h 328"/>
              <a:gd name="T24" fmla="*/ 286 w 355"/>
              <a:gd name="T25" fmla="*/ 283 h 328"/>
              <a:gd name="T26" fmla="*/ 294 w 355"/>
              <a:gd name="T27" fmla="*/ 282 h 328"/>
              <a:gd name="T28" fmla="*/ 297 w 355"/>
              <a:gd name="T29" fmla="*/ 273 h 328"/>
              <a:gd name="T30" fmla="*/ 292 w 355"/>
              <a:gd name="T31" fmla="*/ 270 h 328"/>
              <a:gd name="T32" fmla="*/ 318 w 355"/>
              <a:gd name="T33" fmla="*/ 213 h 328"/>
              <a:gd name="T34" fmla="*/ 259 w 355"/>
              <a:gd name="T35" fmla="*/ 213 h 328"/>
              <a:gd name="T36" fmla="*/ 181 w 355"/>
              <a:gd name="T37" fmla="*/ 95 h 328"/>
              <a:gd name="T38" fmla="*/ 172 w 355"/>
              <a:gd name="T39" fmla="*/ 95 h 328"/>
              <a:gd name="T40" fmla="*/ 169 w 355"/>
              <a:gd name="T41" fmla="*/ 101 h 328"/>
              <a:gd name="T42" fmla="*/ 175 w 355"/>
              <a:gd name="T43" fmla="*/ 108 h 328"/>
              <a:gd name="T44" fmla="*/ 183 w 355"/>
              <a:gd name="T45" fmla="*/ 107 h 328"/>
              <a:gd name="T46" fmla="*/ 186 w 355"/>
              <a:gd name="T47" fmla="*/ 98 h 328"/>
              <a:gd name="T48" fmla="*/ 181 w 355"/>
              <a:gd name="T49" fmla="*/ 95 h 328"/>
              <a:gd name="T50" fmla="*/ 227 w 355"/>
              <a:gd name="T51" fmla="*/ 259 h 328"/>
              <a:gd name="T52" fmla="*/ 231 w 355"/>
              <a:gd name="T53" fmla="*/ 258 h 328"/>
              <a:gd name="T54" fmla="*/ 243 w 355"/>
              <a:gd name="T55" fmla="*/ 240 h 328"/>
              <a:gd name="T56" fmla="*/ 229 w 355"/>
              <a:gd name="T57" fmla="*/ 227 h 328"/>
              <a:gd name="T58" fmla="*/ 225 w 355"/>
              <a:gd name="T59" fmla="*/ 231 h 328"/>
              <a:gd name="T60" fmla="*/ 185 w 355"/>
              <a:gd name="T61" fmla="*/ 199 h 328"/>
              <a:gd name="T62" fmla="*/ 169 w 355"/>
              <a:gd name="T63" fmla="*/ 170 h 328"/>
              <a:gd name="T64" fmla="*/ 129 w 355"/>
              <a:gd name="T65" fmla="*/ 237 h 328"/>
              <a:gd name="T66" fmla="*/ 127 w 355"/>
              <a:gd name="T67" fmla="*/ 228 h 328"/>
              <a:gd name="T68" fmla="*/ 123 w 355"/>
              <a:gd name="T69" fmla="*/ 228 h 328"/>
              <a:gd name="T70" fmla="*/ 111 w 355"/>
              <a:gd name="T71" fmla="*/ 246 h 328"/>
              <a:gd name="T72" fmla="*/ 125 w 355"/>
              <a:gd name="T73" fmla="*/ 259 h 328"/>
              <a:gd name="T74" fmla="*/ 129 w 355"/>
              <a:gd name="T75" fmla="*/ 255 h 328"/>
              <a:gd name="T76" fmla="*/ 177 w 355"/>
              <a:gd name="T77" fmla="*/ 224 h 328"/>
              <a:gd name="T78" fmla="*/ 225 w 355"/>
              <a:gd name="T79" fmla="*/ 255 h 328"/>
              <a:gd name="T80" fmla="*/ 96 w 355"/>
              <a:gd name="T81" fmla="*/ 213 h 328"/>
              <a:gd name="T82" fmla="*/ 37 w 355"/>
              <a:gd name="T83" fmla="*/ 213 h 328"/>
              <a:gd name="T84" fmla="*/ 355 w 355"/>
              <a:gd name="T85" fmla="*/ 314 h 328"/>
              <a:gd name="T86" fmla="*/ 299 w 355"/>
              <a:gd name="T87" fmla="*/ 320 h 328"/>
              <a:gd name="T88" fmla="*/ 284 w 355"/>
              <a:gd name="T89" fmla="*/ 287 h 328"/>
              <a:gd name="T90" fmla="*/ 261 w 355"/>
              <a:gd name="T91" fmla="*/ 266 h 328"/>
              <a:gd name="T92" fmla="*/ 223 w 355"/>
              <a:gd name="T93" fmla="*/ 314 h 328"/>
              <a:gd name="T94" fmla="*/ 289 w 355"/>
              <a:gd name="T95" fmla="*/ 327 h 328"/>
              <a:gd name="T96" fmla="*/ 355 w 355"/>
              <a:gd name="T97" fmla="*/ 314 h 328"/>
              <a:gd name="T98" fmla="*/ 63 w 355"/>
              <a:gd name="T99" fmla="*/ 270 h 328"/>
              <a:gd name="T100" fmla="*/ 59 w 355"/>
              <a:gd name="T101" fmla="*/ 273 h 328"/>
              <a:gd name="T102" fmla="*/ 62 w 355"/>
              <a:gd name="T103" fmla="*/ 282 h 328"/>
              <a:gd name="T104" fmla="*/ 69 w 355"/>
              <a:gd name="T105" fmla="*/ 283 h 328"/>
              <a:gd name="T106" fmla="*/ 75 w 355"/>
              <a:gd name="T107" fmla="*/ 277 h 328"/>
              <a:gd name="T108" fmla="*/ 72 w 355"/>
              <a:gd name="T109" fmla="*/ 271 h 328"/>
              <a:gd name="T110" fmla="*/ 94 w 355"/>
              <a:gd name="T111" fmla="*/ 266 h 328"/>
              <a:gd name="T112" fmla="*/ 71 w 355"/>
              <a:gd name="T113" fmla="*/ 287 h 328"/>
              <a:gd name="T114" fmla="*/ 57 w 355"/>
              <a:gd name="T115" fmla="*/ 320 h 328"/>
              <a:gd name="T116" fmla="*/ 0 w 355"/>
              <a:gd name="T117" fmla="*/ 314 h 328"/>
              <a:gd name="T118" fmla="*/ 0 w 355"/>
              <a:gd name="T119" fmla="*/ 315 h 328"/>
              <a:gd name="T120" fmla="*/ 133 w 355"/>
              <a:gd name="T121" fmla="*/ 315 h 328"/>
              <a:gd name="T122" fmla="*/ 133 w 355"/>
              <a:gd name="T123" fmla="*/ 314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55" h="328">
                <a:moveTo>
                  <a:pt x="178" y="151"/>
                </a:moveTo>
                <a:cubicBezTo>
                  <a:pt x="233" y="151"/>
                  <a:pt x="244" y="153"/>
                  <a:pt x="244" y="139"/>
                </a:cubicBezTo>
                <a:cubicBezTo>
                  <a:pt x="244" y="139"/>
                  <a:pt x="244" y="139"/>
                  <a:pt x="244" y="139"/>
                </a:cubicBezTo>
                <a:cubicBezTo>
                  <a:pt x="244" y="138"/>
                  <a:pt x="244" y="138"/>
                  <a:pt x="244" y="138"/>
                </a:cubicBezTo>
                <a:cubicBezTo>
                  <a:pt x="244" y="118"/>
                  <a:pt x="228" y="99"/>
                  <a:pt x="205" y="90"/>
                </a:cubicBezTo>
                <a:cubicBezTo>
                  <a:pt x="188" y="145"/>
                  <a:pt x="188" y="145"/>
                  <a:pt x="188" y="145"/>
                </a:cubicBezTo>
                <a:cubicBezTo>
                  <a:pt x="182" y="111"/>
                  <a:pt x="182" y="111"/>
                  <a:pt x="182" y="111"/>
                </a:cubicBezTo>
                <a:cubicBezTo>
                  <a:pt x="173" y="111"/>
                  <a:pt x="173" y="111"/>
                  <a:pt x="173" y="111"/>
                </a:cubicBezTo>
                <a:cubicBezTo>
                  <a:pt x="168" y="145"/>
                  <a:pt x="168" y="145"/>
                  <a:pt x="168" y="145"/>
                </a:cubicBezTo>
                <a:cubicBezTo>
                  <a:pt x="150" y="90"/>
                  <a:pt x="150" y="90"/>
                  <a:pt x="150" y="90"/>
                </a:cubicBezTo>
                <a:cubicBezTo>
                  <a:pt x="127" y="99"/>
                  <a:pt x="111" y="118"/>
                  <a:pt x="111" y="138"/>
                </a:cubicBezTo>
                <a:cubicBezTo>
                  <a:pt x="112" y="139"/>
                  <a:pt x="112" y="139"/>
                  <a:pt x="112" y="139"/>
                </a:cubicBezTo>
                <a:cubicBezTo>
                  <a:pt x="111" y="139"/>
                  <a:pt x="111" y="139"/>
                  <a:pt x="111" y="139"/>
                </a:cubicBezTo>
                <a:cubicBezTo>
                  <a:pt x="111" y="153"/>
                  <a:pt x="125" y="151"/>
                  <a:pt x="178" y="151"/>
                </a:cubicBezTo>
                <a:close/>
                <a:moveTo>
                  <a:pt x="178" y="81"/>
                </a:moveTo>
                <a:cubicBezTo>
                  <a:pt x="194" y="81"/>
                  <a:pt x="207" y="59"/>
                  <a:pt x="207" y="38"/>
                </a:cubicBezTo>
                <a:cubicBezTo>
                  <a:pt x="207" y="17"/>
                  <a:pt x="194" y="0"/>
                  <a:pt x="178" y="0"/>
                </a:cubicBezTo>
                <a:cubicBezTo>
                  <a:pt x="161" y="0"/>
                  <a:pt x="148" y="17"/>
                  <a:pt x="148" y="38"/>
                </a:cubicBezTo>
                <a:cubicBezTo>
                  <a:pt x="148" y="59"/>
                  <a:pt x="161" y="81"/>
                  <a:pt x="178" y="81"/>
                </a:cubicBezTo>
                <a:close/>
                <a:moveTo>
                  <a:pt x="292" y="270"/>
                </a:moveTo>
                <a:cubicBezTo>
                  <a:pt x="285" y="270"/>
                  <a:pt x="285" y="270"/>
                  <a:pt x="285" y="270"/>
                </a:cubicBezTo>
                <a:cubicBezTo>
                  <a:pt x="284" y="270"/>
                  <a:pt x="284" y="270"/>
                  <a:pt x="283" y="271"/>
                </a:cubicBezTo>
                <a:cubicBezTo>
                  <a:pt x="281" y="273"/>
                  <a:pt x="281" y="273"/>
                  <a:pt x="281" y="273"/>
                </a:cubicBezTo>
                <a:cubicBezTo>
                  <a:pt x="280" y="274"/>
                  <a:pt x="280" y="275"/>
                  <a:pt x="280" y="277"/>
                </a:cubicBezTo>
                <a:cubicBezTo>
                  <a:pt x="284" y="282"/>
                  <a:pt x="284" y="282"/>
                  <a:pt x="284" y="282"/>
                </a:cubicBezTo>
                <a:cubicBezTo>
                  <a:pt x="284" y="283"/>
                  <a:pt x="285" y="283"/>
                  <a:pt x="286" y="283"/>
                </a:cubicBezTo>
                <a:cubicBezTo>
                  <a:pt x="291" y="283"/>
                  <a:pt x="291" y="283"/>
                  <a:pt x="291" y="283"/>
                </a:cubicBezTo>
                <a:cubicBezTo>
                  <a:pt x="292" y="283"/>
                  <a:pt x="293" y="283"/>
                  <a:pt x="294" y="282"/>
                </a:cubicBezTo>
                <a:cubicBezTo>
                  <a:pt x="297" y="277"/>
                  <a:pt x="297" y="277"/>
                  <a:pt x="297" y="277"/>
                </a:cubicBezTo>
                <a:cubicBezTo>
                  <a:pt x="298" y="275"/>
                  <a:pt x="297" y="274"/>
                  <a:pt x="297" y="273"/>
                </a:cubicBezTo>
                <a:cubicBezTo>
                  <a:pt x="294" y="271"/>
                  <a:pt x="294" y="271"/>
                  <a:pt x="294" y="271"/>
                </a:cubicBezTo>
                <a:cubicBezTo>
                  <a:pt x="293" y="270"/>
                  <a:pt x="293" y="270"/>
                  <a:pt x="292" y="270"/>
                </a:cubicBezTo>
                <a:close/>
                <a:moveTo>
                  <a:pt x="289" y="257"/>
                </a:moveTo>
                <a:cubicBezTo>
                  <a:pt x="305" y="257"/>
                  <a:pt x="318" y="234"/>
                  <a:pt x="318" y="213"/>
                </a:cubicBezTo>
                <a:cubicBezTo>
                  <a:pt x="318" y="192"/>
                  <a:pt x="305" y="175"/>
                  <a:pt x="289" y="175"/>
                </a:cubicBezTo>
                <a:cubicBezTo>
                  <a:pt x="272" y="175"/>
                  <a:pt x="259" y="192"/>
                  <a:pt x="259" y="213"/>
                </a:cubicBezTo>
                <a:cubicBezTo>
                  <a:pt x="259" y="234"/>
                  <a:pt x="272" y="257"/>
                  <a:pt x="289" y="257"/>
                </a:cubicBezTo>
                <a:close/>
                <a:moveTo>
                  <a:pt x="181" y="95"/>
                </a:moveTo>
                <a:cubicBezTo>
                  <a:pt x="174" y="95"/>
                  <a:pt x="174" y="95"/>
                  <a:pt x="174" y="95"/>
                </a:cubicBezTo>
                <a:cubicBezTo>
                  <a:pt x="173" y="95"/>
                  <a:pt x="173" y="95"/>
                  <a:pt x="172" y="95"/>
                </a:cubicBezTo>
                <a:cubicBezTo>
                  <a:pt x="170" y="98"/>
                  <a:pt x="170" y="98"/>
                  <a:pt x="170" y="98"/>
                </a:cubicBezTo>
                <a:cubicBezTo>
                  <a:pt x="169" y="99"/>
                  <a:pt x="169" y="100"/>
                  <a:pt x="169" y="101"/>
                </a:cubicBezTo>
                <a:cubicBezTo>
                  <a:pt x="173" y="107"/>
                  <a:pt x="173" y="107"/>
                  <a:pt x="173" y="107"/>
                </a:cubicBezTo>
                <a:cubicBezTo>
                  <a:pt x="173" y="108"/>
                  <a:pt x="174" y="108"/>
                  <a:pt x="175" y="108"/>
                </a:cubicBezTo>
                <a:cubicBezTo>
                  <a:pt x="180" y="108"/>
                  <a:pt x="180" y="108"/>
                  <a:pt x="180" y="108"/>
                </a:cubicBezTo>
                <a:cubicBezTo>
                  <a:pt x="181" y="108"/>
                  <a:pt x="182" y="108"/>
                  <a:pt x="183" y="107"/>
                </a:cubicBezTo>
                <a:cubicBezTo>
                  <a:pt x="186" y="101"/>
                  <a:pt x="186" y="101"/>
                  <a:pt x="186" y="101"/>
                </a:cubicBezTo>
                <a:cubicBezTo>
                  <a:pt x="187" y="100"/>
                  <a:pt x="186" y="99"/>
                  <a:pt x="186" y="98"/>
                </a:cubicBezTo>
                <a:cubicBezTo>
                  <a:pt x="183" y="95"/>
                  <a:pt x="183" y="95"/>
                  <a:pt x="183" y="95"/>
                </a:cubicBezTo>
                <a:cubicBezTo>
                  <a:pt x="182" y="95"/>
                  <a:pt x="182" y="95"/>
                  <a:pt x="181" y="95"/>
                </a:cubicBezTo>
                <a:close/>
                <a:moveTo>
                  <a:pt x="225" y="255"/>
                </a:moveTo>
                <a:cubicBezTo>
                  <a:pt x="225" y="257"/>
                  <a:pt x="226" y="258"/>
                  <a:pt x="227" y="259"/>
                </a:cubicBezTo>
                <a:cubicBezTo>
                  <a:pt x="228" y="259"/>
                  <a:pt x="228" y="259"/>
                  <a:pt x="229" y="259"/>
                </a:cubicBezTo>
                <a:cubicBezTo>
                  <a:pt x="230" y="259"/>
                  <a:pt x="231" y="259"/>
                  <a:pt x="231" y="258"/>
                </a:cubicBezTo>
                <a:cubicBezTo>
                  <a:pt x="243" y="246"/>
                  <a:pt x="243" y="246"/>
                  <a:pt x="243" y="246"/>
                </a:cubicBezTo>
                <a:cubicBezTo>
                  <a:pt x="245" y="244"/>
                  <a:pt x="245" y="242"/>
                  <a:pt x="243" y="240"/>
                </a:cubicBezTo>
                <a:cubicBezTo>
                  <a:pt x="231" y="228"/>
                  <a:pt x="231" y="228"/>
                  <a:pt x="231" y="228"/>
                </a:cubicBezTo>
                <a:cubicBezTo>
                  <a:pt x="231" y="228"/>
                  <a:pt x="230" y="227"/>
                  <a:pt x="229" y="227"/>
                </a:cubicBezTo>
                <a:cubicBezTo>
                  <a:pt x="228" y="227"/>
                  <a:pt x="228" y="227"/>
                  <a:pt x="227" y="228"/>
                </a:cubicBezTo>
                <a:cubicBezTo>
                  <a:pt x="226" y="228"/>
                  <a:pt x="225" y="230"/>
                  <a:pt x="225" y="231"/>
                </a:cubicBezTo>
                <a:cubicBezTo>
                  <a:pt x="225" y="237"/>
                  <a:pt x="225" y="237"/>
                  <a:pt x="225" y="237"/>
                </a:cubicBezTo>
                <a:cubicBezTo>
                  <a:pt x="187" y="233"/>
                  <a:pt x="185" y="200"/>
                  <a:pt x="185" y="199"/>
                </a:cubicBezTo>
                <a:cubicBezTo>
                  <a:pt x="185" y="170"/>
                  <a:pt x="185" y="170"/>
                  <a:pt x="185" y="170"/>
                </a:cubicBezTo>
                <a:cubicBezTo>
                  <a:pt x="169" y="170"/>
                  <a:pt x="169" y="170"/>
                  <a:pt x="169" y="170"/>
                </a:cubicBezTo>
                <a:cubicBezTo>
                  <a:pt x="169" y="199"/>
                  <a:pt x="169" y="199"/>
                  <a:pt x="169" y="199"/>
                </a:cubicBezTo>
                <a:cubicBezTo>
                  <a:pt x="169" y="200"/>
                  <a:pt x="168" y="233"/>
                  <a:pt x="129" y="237"/>
                </a:cubicBezTo>
                <a:cubicBezTo>
                  <a:pt x="129" y="231"/>
                  <a:pt x="129" y="231"/>
                  <a:pt x="129" y="231"/>
                </a:cubicBezTo>
                <a:cubicBezTo>
                  <a:pt x="129" y="230"/>
                  <a:pt x="128" y="228"/>
                  <a:pt x="127" y="228"/>
                </a:cubicBezTo>
                <a:cubicBezTo>
                  <a:pt x="126" y="227"/>
                  <a:pt x="126" y="227"/>
                  <a:pt x="125" y="227"/>
                </a:cubicBezTo>
                <a:cubicBezTo>
                  <a:pt x="124" y="227"/>
                  <a:pt x="123" y="228"/>
                  <a:pt x="123" y="228"/>
                </a:cubicBezTo>
                <a:cubicBezTo>
                  <a:pt x="111" y="240"/>
                  <a:pt x="111" y="240"/>
                  <a:pt x="111" y="240"/>
                </a:cubicBezTo>
                <a:cubicBezTo>
                  <a:pt x="109" y="242"/>
                  <a:pt x="109" y="244"/>
                  <a:pt x="111" y="246"/>
                </a:cubicBezTo>
                <a:cubicBezTo>
                  <a:pt x="123" y="258"/>
                  <a:pt x="123" y="258"/>
                  <a:pt x="123" y="258"/>
                </a:cubicBezTo>
                <a:cubicBezTo>
                  <a:pt x="123" y="259"/>
                  <a:pt x="124" y="259"/>
                  <a:pt x="125" y="259"/>
                </a:cubicBezTo>
                <a:cubicBezTo>
                  <a:pt x="126" y="259"/>
                  <a:pt x="126" y="259"/>
                  <a:pt x="127" y="259"/>
                </a:cubicBezTo>
                <a:cubicBezTo>
                  <a:pt x="128" y="258"/>
                  <a:pt x="129" y="257"/>
                  <a:pt x="129" y="255"/>
                </a:cubicBezTo>
                <a:cubicBezTo>
                  <a:pt x="129" y="252"/>
                  <a:pt x="129" y="252"/>
                  <a:pt x="129" y="252"/>
                </a:cubicBezTo>
                <a:cubicBezTo>
                  <a:pt x="155" y="250"/>
                  <a:pt x="169" y="238"/>
                  <a:pt x="177" y="224"/>
                </a:cubicBezTo>
                <a:cubicBezTo>
                  <a:pt x="185" y="238"/>
                  <a:pt x="199" y="250"/>
                  <a:pt x="225" y="252"/>
                </a:cubicBezTo>
                <a:lnTo>
                  <a:pt x="225" y="255"/>
                </a:lnTo>
                <a:close/>
                <a:moveTo>
                  <a:pt x="67" y="257"/>
                </a:moveTo>
                <a:cubicBezTo>
                  <a:pt x="83" y="257"/>
                  <a:pt x="96" y="234"/>
                  <a:pt x="96" y="213"/>
                </a:cubicBezTo>
                <a:cubicBezTo>
                  <a:pt x="96" y="192"/>
                  <a:pt x="83" y="175"/>
                  <a:pt x="67" y="175"/>
                </a:cubicBezTo>
                <a:cubicBezTo>
                  <a:pt x="50" y="175"/>
                  <a:pt x="37" y="192"/>
                  <a:pt x="37" y="213"/>
                </a:cubicBezTo>
                <a:cubicBezTo>
                  <a:pt x="37" y="234"/>
                  <a:pt x="50" y="257"/>
                  <a:pt x="67" y="257"/>
                </a:cubicBezTo>
                <a:close/>
                <a:moveTo>
                  <a:pt x="355" y="314"/>
                </a:moveTo>
                <a:cubicBezTo>
                  <a:pt x="355" y="294"/>
                  <a:pt x="339" y="274"/>
                  <a:pt x="316" y="266"/>
                </a:cubicBezTo>
                <a:cubicBezTo>
                  <a:pt x="299" y="320"/>
                  <a:pt x="299" y="320"/>
                  <a:pt x="299" y="320"/>
                </a:cubicBezTo>
                <a:cubicBezTo>
                  <a:pt x="293" y="287"/>
                  <a:pt x="293" y="287"/>
                  <a:pt x="293" y="287"/>
                </a:cubicBezTo>
                <a:cubicBezTo>
                  <a:pt x="284" y="287"/>
                  <a:pt x="284" y="287"/>
                  <a:pt x="284" y="287"/>
                </a:cubicBezTo>
                <a:cubicBezTo>
                  <a:pt x="279" y="320"/>
                  <a:pt x="279" y="320"/>
                  <a:pt x="279" y="320"/>
                </a:cubicBezTo>
                <a:cubicBezTo>
                  <a:pt x="261" y="266"/>
                  <a:pt x="261" y="266"/>
                  <a:pt x="261" y="266"/>
                </a:cubicBezTo>
                <a:cubicBezTo>
                  <a:pt x="238" y="274"/>
                  <a:pt x="222" y="294"/>
                  <a:pt x="222" y="314"/>
                </a:cubicBezTo>
                <a:cubicBezTo>
                  <a:pt x="223" y="314"/>
                  <a:pt x="223" y="314"/>
                  <a:pt x="223" y="314"/>
                </a:cubicBezTo>
                <a:cubicBezTo>
                  <a:pt x="222" y="315"/>
                  <a:pt x="222" y="315"/>
                  <a:pt x="222" y="315"/>
                </a:cubicBezTo>
                <a:cubicBezTo>
                  <a:pt x="222" y="328"/>
                  <a:pt x="236" y="327"/>
                  <a:pt x="289" y="327"/>
                </a:cubicBezTo>
                <a:cubicBezTo>
                  <a:pt x="344" y="327"/>
                  <a:pt x="355" y="328"/>
                  <a:pt x="355" y="315"/>
                </a:cubicBezTo>
                <a:cubicBezTo>
                  <a:pt x="355" y="314"/>
                  <a:pt x="355" y="314"/>
                  <a:pt x="355" y="314"/>
                </a:cubicBezTo>
                <a:close/>
                <a:moveTo>
                  <a:pt x="70" y="270"/>
                </a:moveTo>
                <a:cubicBezTo>
                  <a:pt x="63" y="270"/>
                  <a:pt x="63" y="270"/>
                  <a:pt x="63" y="270"/>
                </a:cubicBezTo>
                <a:cubicBezTo>
                  <a:pt x="62" y="270"/>
                  <a:pt x="62" y="270"/>
                  <a:pt x="61" y="271"/>
                </a:cubicBezTo>
                <a:cubicBezTo>
                  <a:pt x="59" y="273"/>
                  <a:pt x="59" y="273"/>
                  <a:pt x="59" y="273"/>
                </a:cubicBezTo>
                <a:cubicBezTo>
                  <a:pt x="58" y="274"/>
                  <a:pt x="58" y="275"/>
                  <a:pt x="58" y="277"/>
                </a:cubicBezTo>
                <a:cubicBezTo>
                  <a:pt x="62" y="282"/>
                  <a:pt x="62" y="282"/>
                  <a:pt x="62" y="282"/>
                </a:cubicBezTo>
                <a:cubicBezTo>
                  <a:pt x="62" y="283"/>
                  <a:pt x="63" y="283"/>
                  <a:pt x="64" y="283"/>
                </a:cubicBezTo>
                <a:cubicBezTo>
                  <a:pt x="69" y="283"/>
                  <a:pt x="69" y="283"/>
                  <a:pt x="69" y="283"/>
                </a:cubicBezTo>
                <a:cubicBezTo>
                  <a:pt x="70" y="283"/>
                  <a:pt x="71" y="283"/>
                  <a:pt x="72" y="282"/>
                </a:cubicBezTo>
                <a:cubicBezTo>
                  <a:pt x="75" y="277"/>
                  <a:pt x="75" y="277"/>
                  <a:pt x="75" y="277"/>
                </a:cubicBezTo>
                <a:cubicBezTo>
                  <a:pt x="76" y="275"/>
                  <a:pt x="75" y="274"/>
                  <a:pt x="75" y="273"/>
                </a:cubicBezTo>
                <a:cubicBezTo>
                  <a:pt x="72" y="271"/>
                  <a:pt x="72" y="271"/>
                  <a:pt x="72" y="271"/>
                </a:cubicBezTo>
                <a:cubicBezTo>
                  <a:pt x="71" y="270"/>
                  <a:pt x="71" y="270"/>
                  <a:pt x="70" y="270"/>
                </a:cubicBezTo>
                <a:close/>
                <a:moveTo>
                  <a:pt x="94" y="266"/>
                </a:moveTo>
                <a:cubicBezTo>
                  <a:pt x="77" y="320"/>
                  <a:pt x="77" y="320"/>
                  <a:pt x="77" y="320"/>
                </a:cubicBezTo>
                <a:cubicBezTo>
                  <a:pt x="71" y="287"/>
                  <a:pt x="71" y="287"/>
                  <a:pt x="71" y="287"/>
                </a:cubicBezTo>
                <a:cubicBezTo>
                  <a:pt x="62" y="287"/>
                  <a:pt x="62" y="287"/>
                  <a:pt x="62" y="287"/>
                </a:cubicBezTo>
                <a:cubicBezTo>
                  <a:pt x="57" y="320"/>
                  <a:pt x="57" y="320"/>
                  <a:pt x="57" y="320"/>
                </a:cubicBezTo>
                <a:cubicBezTo>
                  <a:pt x="39" y="266"/>
                  <a:pt x="39" y="266"/>
                  <a:pt x="39" y="266"/>
                </a:cubicBezTo>
                <a:cubicBezTo>
                  <a:pt x="16" y="274"/>
                  <a:pt x="0" y="294"/>
                  <a:pt x="0" y="314"/>
                </a:cubicBezTo>
                <a:cubicBezTo>
                  <a:pt x="1" y="314"/>
                  <a:pt x="1" y="314"/>
                  <a:pt x="1" y="314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328"/>
                  <a:pt x="14" y="327"/>
                  <a:pt x="67" y="327"/>
                </a:cubicBezTo>
                <a:cubicBezTo>
                  <a:pt x="122" y="327"/>
                  <a:pt x="133" y="328"/>
                  <a:pt x="133" y="315"/>
                </a:cubicBezTo>
                <a:cubicBezTo>
                  <a:pt x="133" y="314"/>
                  <a:pt x="133" y="314"/>
                  <a:pt x="133" y="314"/>
                </a:cubicBezTo>
                <a:cubicBezTo>
                  <a:pt x="133" y="314"/>
                  <a:pt x="133" y="314"/>
                  <a:pt x="133" y="314"/>
                </a:cubicBezTo>
                <a:cubicBezTo>
                  <a:pt x="133" y="294"/>
                  <a:pt x="117" y="274"/>
                  <a:pt x="94" y="2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62" tIns="34281" rIns="68562" bIns="3428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69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mpact MT Std" pitchFamily="34" charset="0"/>
              <a:ea typeface="微软雅黑"/>
              <a:cs typeface="+mn-cs"/>
            </a:endParaRPr>
          </a:p>
        </p:txBody>
      </p:sp>
      <p:sp>
        <p:nvSpPr>
          <p:cNvPr id="76" name="标题 11"/>
          <p:cNvSpPr txBox="1">
            <a:spLocks/>
          </p:cNvSpPr>
          <p:nvPr/>
        </p:nvSpPr>
        <p:spPr>
          <a:xfrm>
            <a:off x="172876" y="2548931"/>
            <a:ext cx="2079992" cy="38266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музей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 MT Std" pitchFamily="34" charset="0"/>
              <a:ea typeface="微软雅黑" panose="020B0503020204020204" pitchFamily="34" charset="-122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159578" y="28073"/>
            <a:ext cx="89109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План мероприятий исполняется согласно дорожной карте в соответствии с календарным </a:t>
            </a: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графиком</a:t>
            </a:r>
            <a:endParaRPr lang="ru-RU" sz="14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4781040" y="3624720"/>
            <a:ext cx="38982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Активно ведется работа по созданию электронного банка данных, картотеки музея</a:t>
            </a:r>
          </a:p>
        </p:txBody>
      </p:sp>
    </p:spTree>
    <p:extLst>
      <p:ext uri="{BB962C8B-B14F-4D97-AF65-F5344CB8AC3E}">
        <p14:creationId xmlns:p14="http://schemas.microsoft.com/office/powerpoint/2010/main" val="13959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4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657E-6 3.7037E-6 L -0.71249 -0.67223 " pathEditMode="relative" rAng="0" ptsTypes="AA">
                                      <p:cBhvr>
                                        <p:cTn id="28" dur="1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24" y="-3361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4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5167E-6 1.11111E-6 L -0.71248 -0.67222 " pathEditMode="relative" rAng="0" ptsTypes="AA">
                                      <p:cBhvr>
                                        <p:cTn id="62" dur="1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24" y="-33611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4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05167E-6 -4.07407E-6 L -0.71248 -0.67222 " pathEditMode="relative" rAng="0" ptsTypes="AA">
                                      <p:cBhvr>
                                        <p:cTn id="96" dur="1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24" y="-33611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4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62137E-6 -4.81481E-6 L -0.71248 -0.67222 " pathEditMode="relative" rAng="0" ptsTypes="AA">
                                      <p:cBhvr>
                                        <p:cTn id="130" dur="1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24" y="-33611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1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2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1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6" grpId="0" animBg="1"/>
      <p:bldP spid="35" grpId="0"/>
      <p:bldP spid="42" grpId="0" animBg="1"/>
      <p:bldP spid="43" grpId="0"/>
      <p:bldP spid="44" grpId="0"/>
      <p:bldP spid="50" grpId="0" animBg="1"/>
      <p:bldP spid="51" grpId="0"/>
      <p:bldP spid="57" grpId="0" animBg="1"/>
      <p:bldP spid="58" grpId="0"/>
      <p:bldP spid="74" grpId="0" animBg="1"/>
      <p:bldP spid="75" grpId="0" animBg="1"/>
      <p:bldP spid="7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2"/>
            <a:ext cx="9144001" cy="5143500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144118" y="78884"/>
            <a:ext cx="7216051" cy="392334"/>
          </a:xfrm>
          <a:prstGeom prst="roundRect">
            <a:avLst>
              <a:gd name="adj" fmla="val 9976"/>
            </a:avLst>
          </a:prstGeom>
          <a:solidFill>
            <a:srgbClr val="00B0F0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8" name="组合 7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9" name="椭圆 8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12" name="圆角矩形 11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243720" y="105774"/>
            <a:ext cx="7191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План мероприятий исполняется согласно дорожной карте в соответствии с календарным графиком</a:t>
            </a:r>
            <a:endParaRPr lang="ru-RU" sz="1200" b="1" dirty="0"/>
          </a:p>
          <a:p>
            <a:pPr algn="ctr"/>
            <a:endParaRPr lang="zh-CN" altLang="en-US" sz="1200" dirty="0">
              <a:solidFill>
                <a:schemeClr val="bg1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grpSp>
        <p:nvGrpSpPr>
          <p:cNvPr id="141" name="组合 140"/>
          <p:cNvGrpSpPr/>
          <p:nvPr/>
        </p:nvGrpSpPr>
        <p:grpSpPr>
          <a:xfrm flipH="1">
            <a:off x="4764956" y="3585211"/>
            <a:ext cx="3325830" cy="112298"/>
            <a:chOff x="7872142" y="1716173"/>
            <a:chExt cx="4433863" cy="149766"/>
          </a:xfrm>
        </p:grpSpPr>
        <p:cxnSp>
          <p:nvCxnSpPr>
            <p:cNvPr id="142" name="直接连接符 141"/>
            <p:cNvCxnSpPr>
              <a:endCxn id="143" idx="6"/>
            </p:cNvCxnSpPr>
            <p:nvPr/>
          </p:nvCxnSpPr>
          <p:spPr>
            <a:xfrm flipH="1" flipV="1">
              <a:off x="8021908" y="1791056"/>
              <a:ext cx="4284097" cy="22276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椭圆 142"/>
            <p:cNvSpPr/>
            <p:nvPr/>
          </p:nvSpPr>
          <p:spPr>
            <a:xfrm>
              <a:off x="7872142" y="1716173"/>
              <a:ext cx="149766" cy="149766"/>
            </a:xfrm>
            <a:prstGeom prst="ellipse">
              <a:avLst/>
            </a:prstGeom>
            <a:solidFill>
              <a:srgbClr val="7B4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srgbClr val="0070C0"/>
                </a:solidFill>
              </a:endParaRPr>
            </a:p>
          </p:txBody>
        </p:sp>
      </p:grpSp>
      <p:grpSp>
        <p:nvGrpSpPr>
          <p:cNvPr id="144" name="组合 143"/>
          <p:cNvGrpSpPr/>
          <p:nvPr/>
        </p:nvGrpSpPr>
        <p:grpSpPr>
          <a:xfrm flipH="1">
            <a:off x="5151745" y="2097833"/>
            <a:ext cx="2939040" cy="112298"/>
            <a:chOff x="7872142" y="1716173"/>
            <a:chExt cx="3918210" cy="149766"/>
          </a:xfrm>
        </p:grpSpPr>
        <p:cxnSp>
          <p:nvCxnSpPr>
            <p:cNvPr id="145" name="直接连接符 144"/>
            <p:cNvCxnSpPr>
              <a:endCxn id="146" idx="6"/>
            </p:cNvCxnSpPr>
            <p:nvPr/>
          </p:nvCxnSpPr>
          <p:spPr>
            <a:xfrm flipH="1" flipV="1">
              <a:off x="8021908" y="1791056"/>
              <a:ext cx="3768444" cy="19595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椭圆 145"/>
            <p:cNvSpPr/>
            <p:nvPr/>
          </p:nvSpPr>
          <p:spPr>
            <a:xfrm>
              <a:off x="7872142" y="1716173"/>
              <a:ext cx="149766" cy="149766"/>
            </a:xfrm>
            <a:prstGeom prst="ellipse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srgbClr val="0070C0"/>
                </a:solidFill>
              </a:endParaRPr>
            </a:p>
          </p:txBody>
        </p:sp>
      </p:grpSp>
      <p:sp>
        <p:nvSpPr>
          <p:cNvPr id="147" name="任意多边形 146"/>
          <p:cNvSpPr/>
          <p:nvPr/>
        </p:nvSpPr>
        <p:spPr>
          <a:xfrm>
            <a:off x="3842640" y="833074"/>
            <a:ext cx="1459912" cy="666082"/>
          </a:xfrm>
          <a:custGeom>
            <a:avLst/>
            <a:gdLst>
              <a:gd name="connsiteX0" fmla="*/ 1289422 w 2578844"/>
              <a:gd name="connsiteY0" fmla="*/ 0 h 1177018"/>
              <a:gd name="connsiteX1" fmla="*/ 2578134 w 2578844"/>
              <a:gd name="connsiteY1" fmla="*/ 1162953 h 1177018"/>
              <a:gd name="connsiteX2" fmla="*/ 2578844 w 2578844"/>
              <a:gd name="connsiteY2" fmla="*/ 1177018 h 1177018"/>
              <a:gd name="connsiteX3" fmla="*/ 0 w 2578844"/>
              <a:gd name="connsiteY3" fmla="*/ 1177018 h 1177018"/>
              <a:gd name="connsiteX4" fmla="*/ 710 w 2578844"/>
              <a:gd name="connsiteY4" fmla="*/ 1162953 h 1177018"/>
              <a:gd name="connsiteX5" fmla="*/ 1289422 w 2578844"/>
              <a:gd name="connsiteY5" fmla="*/ 0 h 1177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78844" h="1177018">
                <a:moveTo>
                  <a:pt x="1289422" y="0"/>
                </a:moveTo>
                <a:cubicBezTo>
                  <a:pt x="1960138" y="0"/>
                  <a:pt x="2511797" y="509739"/>
                  <a:pt x="2578134" y="1162953"/>
                </a:cubicBezTo>
                <a:lnTo>
                  <a:pt x="2578844" y="1177018"/>
                </a:lnTo>
                <a:lnTo>
                  <a:pt x="0" y="1177018"/>
                </a:lnTo>
                <a:lnTo>
                  <a:pt x="710" y="1162953"/>
                </a:lnTo>
                <a:cubicBezTo>
                  <a:pt x="67048" y="509739"/>
                  <a:pt x="618707" y="0"/>
                  <a:pt x="1289422" y="0"/>
                </a:cubicBezTo>
                <a:close/>
              </a:path>
            </a:pathLst>
          </a:cu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80000"/>
                </a:schemeClr>
              </a:gs>
            </a:gsLst>
            <a:lin ang="2700000" scaled="1"/>
          </a:gradFill>
          <a:ln w="254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148" name="梯形 147"/>
          <p:cNvSpPr/>
          <p:nvPr/>
        </p:nvSpPr>
        <p:spPr>
          <a:xfrm flipV="1">
            <a:off x="3842640" y="1559827"/>
            <a:ext cx="1459912" cy="604643"/>
          </a:xfrm>
          <a:prstGeom prst="trapezoid">
            <a:avLst/>
          </a:prstGeom>
          <a:gradFill flip="none" rotWithShape="1"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80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96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149" name="梯形 148"/>
          <p:cNvSpPr/>
          <p:nvPr/>
        </p:nvSpPr>
        <p:spPr>
          <a:xfrm flipV="1">
            <a:off x="4005801" y="2225139"/>
            <a:ext cx="1139553" cy="604643"/>
          </a:xfrm>
          <a:prstGeom prst="trapezoid">
            <a:avLst/>
          </a:prstGeom>
          <a:gradFill flip="none" rotWithShape="1"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80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96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150" name="任意多边形 149"/>
          <p:cNvSpPr/>
          <p:nvPr/>
        </p:nvSpPr>
        <p:spPr>
          <a:xfrm flipV="1">
            <a:off x="4165770" y="2890448"/>
            <a:ext cx="819615" cy="807062"/>
          </a:xfrm>
          <a:custGeom>
            <a:avLst/>
            <a:gdLst>
              <a:gd name="connsiteX0" fmla="*/ 0 w 1447800"/>
              <a:gd name="connsiteY0" fmla="*/ 1426140 h 1426140"/>
              <a:gd name="connsiteX1" fmla="*/ 1447800 w 1447800"/>
              <a:gd name="connsiteY1" fmla="*/ 1426140 h 1426140"/>
              <a:gd name="connsiteX2" fmla="*/ 1180688 w 1447800"/>
              <a:gd name="connsiteY2" fmla="*/ 357690 h 1426140"/>
              <a:gd name="connsiteX3" fmla="*/ 1177247 w 1447800"/>
              <a:gd name="connsiteY3" fmla="*/ 357690 h 1426140"/>
              <a:gd name="connsiteX4" fmla="*/ 1174880 w 1447800"/>
              <a:gd name="connsiteY4" fmla="*/ 336305 h 1426140"/>
              <a:gd name="connsiteX5" fmla="*/ 721810 w 1447800"/>
              <a:gd name="connsiteY5" fmla="*/ 0 h 1426140"/>
              <a:gd name="connsiteX6" fmla="*/ 268741 w 1447800"/>
              <a:gd name="connsiteY6" fmla="*/ 336305 h 1426140"/>
              <a:gd name="connsiteX7" fmla="*/ 265786 w 1447800"/>
              <a:gd name="connsiteY7" fmla="*/ 362997 h 1426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7800" h="1426140">
                <a:moveTo>
                  <a:pt x="0" y="1426140"/>
                </a:moveTo>
                <a:lnTo>
                  <a:pt x="1447800" y="1426140"/>
                </a:lnTo>
                <a:lnTo>
                  <a:pt x="1180688" y="357690"/>
                </a:lnTo>
                <a:lnTo>
                  <a:pt x="1177247" y="357690"/>
                </a:lnTo>
                <a:lnTo>
                  <a:pt x="1174880" y="336305"/>
                </a:lnTo>
                <a:cubicBezTo>
                  <a:pt x="1131756" y="144376"/>
                  <a:pt x="945296" y="0"/>
                  <a:pt x="721810" y="0"/>
                </a:cubicBezTo>
                <a:cubicBezTo>
                  <a:pt x="498325" y="0"/>
                  <a:pt x="311864" y="144376"/>
                  <a:pt x="268741" y="336305"/>
                </a:cubicBezTo>
                <a:lnTo>
                  <a:pt x="265786" y="362997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</a:gsLst>
            <a:lin ang="18900000" scaled="1"/>
            <a:tileRect/>
          </a:gradFill>
          <a:ln w="25400">
            <a:gradFill flip="none" rotWithShape="1">
              <a:gsLst>
                <a:gs pos="0">
                  <a:schemeClr val="bg1">
                    <a:lumMod val="96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grpSp>
        <p:nvGrpSpPr>
          <p:cNvPr id="151" name="组合 150"/>
          <p:cNvGrpSpPr/>
          <p:nvPr/>
        </p:nvGrpSpPr>
        <p:grpSpPr>
          <a:xfrm>
            <a:off x="3635968" y="3746130"/>
            <a:ext cx="1934199" cy="1397914"/>
            <a:chOff x="4847324" y="4996005"/>
            <a:chExt cx="2578596" cy="1864320"/>
          </a:xfrm>
        </p:grpSpPr>
        <p:sp>
          <p:nvSpPr>
            <p:cNvPr id="152" name="椭圆 151"/>
            <p:cNvSpPr/>
            <p:nvPr/>
          </p:nvSpPr>
          <p:spPr>
            <a:xfrm>
              <a:off x="5580106" y="4996005"/>
              <a:ext cx="1045626" cy="1045626"/>
            </a:xfrm>
            <a:prstGeom prst="ellipse">
              <a:avLst/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</a:gsLst>
              <a:lin ang="2700000" scaled="1"/>
            </a:gradFill>
            <a:ln w="254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53" name="文本框 17"/>
            <p:cNvSpPr txBox="1"/>
            <p:nvPr/>
          </p:nvSpPr>
          <p:spPr>
            <a:xfrm>
              <a:off x="4847324" y="5998351"/>
              <a:ext cx="2578596" cy="8619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zh-CN" sz="1200" b="1" dirty="0" smtClean="0">
                  <a:latin typeface="Times New Roman" pitchFamily="18" charset="0"/>
                  <a:ea typeface="LiHei Pro" panose="020B0500000000000000" pitchFamily="34" charset="-122"/>
                  <a:cs typeface="Times New Roman" pitchFamily="18" charset="0"/>
                </a:rPr>
                <a:t>Размещение и публикация в Интернете (</a:t>
              </a:r>
              <a:r>
                <a:rPr lang="ru-RU" altLang="zh-CN" sz="1200" b="1" dirty="0" err="1" smtClean="0">
                  <a:latin typeface="Times New Roman" pitchFamily="18" charset="0"/>
                  <a:ea typeface="LiHei Pro" panose="020B0500000000000000" pitchFamily="34" charset="-122"/>
                  <a:cs typeface="Times New Roman" pitchFamily="18" charset="0"/>
                </a:rPr>
                <a:t>соцсетях</a:t>
              </a:r>
              <a:r>
                <a:rPr lang="ru-RU" altLang="zh-CN" sz="1200" b="1" dirty="0" smtClean="0">
                  <a:latin typeface="Times New Roman" pitchFamily="18" charset="0"/>
                  <a:ea typeface="LiHei Pro" panose="020B0500000000000000" pitchFamily="34" charset="-122"/>
                  <a:cs typeface="Times New Roman" pitchFamily="18" charset="0"/>
                </a:rPr>
                <a:t>)</a:t>
              </a:r>
              <a:endParaRPr lang="zh-CN" altLang="en-US" sz="1200" b="1" dirty="0">
                <a:latin typeface="Times New Roman" pitchFamily="18" charset="0"/>
                <a:ea typeface="LiHei Pro" panose="020B0500000000000000" pitchFamily="34" charset="-122"/>
                <a:cs typeface="Times New Roman" pitchFamily="18" charset="0"/>
              </a:endParaRPr>
            </a:p>
          </p:txBody>
        </p:sp>
      </p:grpSp>
      <p:grpSp>
        <p:nvGrpSpPr>
          <p:cNvPr id="154" name="Group 4"/>
          <p:cNvGrpSpPr>
            <a:grpSpLocks noChangeAspect="1"/>
          </p:cNvGrpSpPr>
          <p:nvPr/>
        </p:nvGrpSpPr>
        <p:grpSpPr bwMode="auto">
          <a:xfrm>
            <a:off x="4397048" y="1008549"/>
            <a:ext cx="315481" cy="369574"/>
            <a:chOff x="1776" y="1776"/>
            <a:chExt cx="64" cy="75"/>
          </a:xfrm>
          <a:solidFill>
            <a:srgbClr val="00B0F0"/>
          </a:solidFill>
        </p:grpSpPr>
        <p:sp>
          <p:nvSpPr>
            <p:cNvPr id="155" name="Freeform 5"/>
            <p:cNvSpPr>
              <a:spLocks/>
            </p:cNvSpPr>
            <p:nvPr/>
          </p:nvSpPr>
          <p:spPr bwMode="auto">
            <a:xfrm>
              <a:off x="1795" y="1779"/>
              <a:ext cx="29" cy="26"/>
            </a:xfrm>
            <a:custGeom>
              <a:avLst/>
              <a:gdLst>
                <a:gd name="T0" fmla="*/ 5 w 11"/>
                <a:gd name="T1" fmla="*/ 10 h 10"/>
                <a:gd name="T2" fmla="*/ 5 w 11"/>
                <a:gd name="T3" fmla="*/ 10 h 10"/>
                <a:gd name="T4" fmla="*/ 11 w 11"/>
                <a:gd name="T5" fmla="*/ 5 h 10"/>
                <a:gd name="T6" fmla="*/ 5 w 11"/>
                <a:gd name="T7" fmla="*/ 0 h 10"/>
                <a:gd name="T8" fmla="*/ 5 w 11"/>
                <a:gd name="T9" fmla="*/ 0 h 10"/>
                <a:gd name="T10" fmla="*/ 0 w 11"/>
                <a:gd name="T11" fmla="*/ 5 h 10"/>
                <a:gd name="T12" fmla="*/ 5 w 11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">
                  <a:moveTo>
                    <a:pt x="5" y="1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8" y="10"/>
                    <a:pt x="11" y="8"/>
                    <a:pt x="11" y="5"/>
                  </a:cubicBezTo>
                  <a:cubicBezTo>
                    <a:pt x="11" y="2"/>
                    <a:pt x="8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1"/>
                    <a:pt x="0" y="3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56" name="Freeform 6"/>
            <p:cNvSpPr>
              <a:spLocks/>
            </p:cNvSpPr>
            <p:nvPr/>
          </p:nvSpPr>
          <p:spPr bwMode="auto">
            <a:xfrm>
              <a:off x="1776" y="1810"/>
              <a:ext cx="64" cy="41"/>
            </a:xfrm>
            <a:custGeom>
              <a:avLst/>
              <a:gdLst>
                <a:gd name="T0" fmla="*/ 23 w 24"/>
                <a:gd name="T1" fmla="*/ 3 h 16"/>
                <a:gd name="T2" fmla="*/ 19 w 24"/>
                <a:gd name="T3" fmla="*/ 0 h 16"/>
                <a:gd name="T4" fmla="*/ 19 w 24"/>
                <a:gd name="T5" fmla="*/ 0 h 16"/>
                <a:gd name="T6" fmla="*/ 17 w 24"/>
                <a:gd name="T7" fmla="*/ 0 h 16"/>
                <a:gd name="T8" fmla="*/ 15 w 24"/>
                <a:gd name="T9" fmla="*/ 5 h 16"/>
                <a:gd name="T10" fmla="*/ 12 w 24"/>
                <a:gd name="T11" fmla="*/ 11 h 16"/>
                <a:gd name="T12" fmla="*/ 14 w 24"/>
                <a:gd name="T13" fmla="*/ 7 h 16"/>
                <a:gd name="T14" fmla="*/ 13 w 24"/>
                <a:gd name="T15" fmla="*/ 1 h 16"/>
                <a:gd name="T16" fmla="*/ 13 w 24"/>
                <a:gd name="T17" fmla="*/ 1 h 16"/>
                <a:gd name="T18" fmla="*/ 12 w 24"/>
                <a:gd name="T19" fmla="*/ 0 h 16"/>
                <a:gd name="T20" fmla="*/ 12 w 24"/>
                <a:gd name="T21" fmla="*/ 0 h 16"/>
                <a:gd name="T22" fmla="*/ 12 w 24"/>
                <a:gd name="T23" fmla="*/ 1 h 16"/>
                <a:gd name="T24" fmla="*/ 12 w 24"/>
                <a:gd name="T25" fmla="*/ 1 h 16"/>
                <a:gd name="T26" fmla="*/ 11 w 24"/>
                <a:gd name="T27" fmla="*/ 7 h 16"/>
                <a:gd name="T28" fmla="*/ 10 w 24"/>
                <a:gd name="T29" fmla="*/ 5 h 16"/>
                <a:gd name="T30" fmla="*/ 8 w 24"/>
                <a:gd name="T31" fmla="*/ 0 h 16"/>
                <a:gd name="T32" fmla="*/ 5 w 24"/>
                <a:gd name="T33" fmla="*/ 0 h 16"/>
                <a:gd name="T34" fmla="*/ 5 w 24"/>
                <a:gd name="T35" fmla="*/ 0 h 16"/>
                <a:gd name="T36" fmla="*/ 1 w 24"/>
                <a:gd name="T37" fmla="*/ 3 h 16"/>
                <a:gd name="T38" fmla="*/ 0 w 24"/>
                <a:gd name="T39" fmla="*/ 16 h 16"/>
                <a:gd name="T40" fmla="*/ 4 w 24"/>
                <a:gd name="T41" fmla="*/ 16 h 16"/>
                <a:gd name="T42" fmla="*/ 4 w 24"/>
                <a:gd name="T43" fmla="*/ 6 h 16"/>
                <a:gd name="T44" fmla="*/ 5 w 24"/>
                <a:gd name="T45" fmla="*/ 6 h 16"/>
                <a:gd name="T46" fmla="*/ 5 w 24"/>
                <a:gd name="T47" fmla="*/ 16 h 16"/>
                <a:gd name="T48" fmla="*/ 12 w 24"/>
                <a:gd name="T49" fmla="*/ 16 h 16"/>
                <a:gd name="T50" fmla="*/ 19 w 24"/>
                <a:gd name="T51" fmla="*/ 16 h 16"/>
                <a:gd name="T52" fmla="*/ 19 w 24"/>
                <a:gd name="T53" fmla="*/ 6 h 16"/>
                <a:gd name="T54" fmla="*/ 19 w 24"/>
                <a:gd name="T55" fmla="*/ 6 h 16"/>
                <a:gd name="T56" fmla="*/ 20 w 24"/>
                <a:gd name="T57" fmla="*/ 6 h 16"/>
                <a:gd name="T58" fmla="*/ 20 w 24"/>
                <a:gd name="T59" fmla="*/ 16 h 16"/>
                <a:gd name="T60" fmla="*/ 23 w 24"/>
                <a:gd name="T61" fmla="*/ 16 h 16"/>
                <a:gd name="T62" fmla="*/ 23 w 24"/>
                <a:gd name="T63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" h="16">
                  <a:moveTo>
                    <a:pt x="23" y="3"/>
                  </a:moveTo>
                  <a:cubicBezTo>
                    <a:pt x="22" y="1"/>
                    <a:pt x="20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0"/>
                    <a:pt x="13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1"/>
                    <a:pt x="1" y="3"/>
                  </a:cubicBezTo>
                  <a:cubicBezTo>
                    <a:pt x="0" y="5"/>
                    <a:pt x="0" y="11"/>
                    <a:pt x="0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20" y="6"/>
                    <a:pt x="20" y="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1"/>
                    <a:pt x="24" y="5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57" name="Freeform 7"/>
            <p:cNvSpPr>
              <a:spLocks/>
            </p:cNvSpPr>
            <p:nvPr/>
          </p:nvSpPr>
          <p:spPr bwMode="auto">
            <a:xfrm>
              <a:off x="1795" y="1776"/>
              <a:ext cx="29" cy="26"/>
            </a:xfrm>
            <a:custGeom>
              <a:avLst/>
              <a:gdLst>
                <a:gd name="T0" fmla="*/ 5 w 11"/>
                <a:gd name="T1" fmla="*/ 10 h 10"/>
                <a:gd name="T2" fmla="*/ 5 w 11"/>
                <a:gd name="T3" fmla="*/ 10 h 10"/>
                <a:gd name="T4" fmla="*/ 11 w 11"/>
                <a:gd name="T5" fmla="*/ 5 h 10"/>
                <a:gd name="T6" fmla="*/ 5 w 11"/>
                <a:gd name="T7" fmla="*/ 0 h 10"/>
                <a:gd name="T8" fmla="*/ 5 w 11"/>
                <a:gd name="T9" fmla="*/ 0 h 10"/>
                <a:gd name="T10" fmla="*/ 0 w 11"/>
                <a:gd name="T11" fmla="*/ 5 h 10"/>
                <a:gd name="T12" fmla="*/ 5 w 11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">
                  <a:moveTo>
                    <a:pt x="5" y="1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8" y="10"/>
                    <a:pt x="11" y="8"/>
                    <a:pt x="11" y="5"/>
                  </a:cubicBezTo>
                  <a:cubicBezTo>
                    <a:pt x="11" y="2"/>
                    <a:pt x="8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1"/>
                    <a:pt x="0" y="3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58" name="Freeform 8"/>
            <p:cNvSpPr>
              <a:spLocks/>
            </p:cNvSpPr>
            <p:nvPr/>
          </p:nvSpPr>
          <p:spPr bwMode="auto">
            <a:xfrm>
              <a:off x="1776" y="1807"/>
              <a:ext cx="64" cy="42"/>
            </a:xfrm>
            <a:custGeom>
              <a:avLst/>
              <a:gdLst>
                <a:gd name="T0" fmla="*/ 23 w 24"/>
                <a:gd name="T1" fmla="*/ 3 h 16"/>
                <a:gd name="T2" fmla="*/ 19 w 24"/>
                <a:gd name="T3" fmla="*/ 0 h 16"/>
                <a:gd name="T4" fmla="*/ 19 w 24"/>
                <a:gd name="T5" fmla="*/ 0 h 16"/>
                <a:gd name="T6" fmla="*/ 17 w 24"/>
                <a:gd name="T7" fmla="*/ 0 h 16"/>
                <a:gd name="T8" fmla="*/ 15 w 24"/>
                <a:gd name="T9" fmla="*/ 5 h 16"/>
                <a:gd name="T10" fmla="*/ 12 w 24"/>
                <a:gd name="T11" fmla="*/ 11 h 16"/>
                <a:gd name="T12" fmla="*/ 14 w 24"/>
                <a:gd name="T13" fmla="*/ 7 h 16"/>
                <a:gd name="T14" fmla="*/ 13 w 24"/>
                <a:gd name="T15" fmla="*/ 1 h 16"/>
                <a:gd name="T16" fmla="*/ 13 w 24"/>
                <a:gd name="T17" fmla="*/ 1 h 16"/>
                <a:gd name="T18" fmla="*/ 12 w 24"/>
                <a:gd name="T19" fmla="*/ 0 h 16"/>
                <a:gd name="T20" fmla="*/ 12 w 24"/>
                <a:gd name="T21" fmla="*/ 0 h 16"/>
                <a:gd name="T22" fmla="*/ 12 w 24"/>
                <a:gd name="T23" fmla="*/ 1 h 16"/>
                <a:gd name="T24" fmla="*/ 12 w 24"/>
                <a:gd name="T25" fmla="*/ 1 h 16"/>
                <a:gd name="T26" fmla="*/ 11 w 24"/>
                <a:gd name="T27" fmla="*/ 7 h 16"/>
                <a:gd name="T28" fmla="*/ 10 w 24"/>
                <a:gd name="T29" fmla="*/ 5 h 16"/>
                <a:gd name="T30" fmla="*/ 8 w 24"/>
                <a:gd name="T31" fmla="*/ 0 h 16"/>
                <a:gd name="T32" fmla="*/ 5 w 24"/>
                <a:gd name="T33" fmla="*/ 0 h 16"/>
                <a:gd name="T34" fmla="*/ 5 w 24"/>
                <a:gd name="T35" fmla="*/ 0 h 16"/>
                <a:gd name="T36" fmla="*/ 1 w 24"/>
                <a:gd name="T37" fmla="*/ 3 h 16"/>
                <a:gd name="T38" fmla="*/ 0 w 24"/>
                <a:gd name="T39" fmla="*/ 16 h 16"/>
                <a:gd name="T40" fmla="*/ 4 w 24"/>
                <a:gd name="T41" fmla="*/ 16 h 16"/>
                <a:gd name="T42" fmla="*/ 4 w 24"/>
                <a:gd name="T43" fmla="*/ 6 h 16"/>
                <a:gd name="T44" fmla="*/ 5 w 24"/>
                <a:gd name="T45" fmla="*/ 6 h 16"/>
                <a:gd name="T46" fmla="*/ 5 w 24"/>
                <a:gd name="T47" fmla="*/ 16 h 16"/>
                <a:gd name="T48" fmla="*/ 12 w 24"/>
                <a:gd name="T49" fmla="*/ 16 h 16"/>
                <a:gd name="T50" fmla="*/ 19 w 24"/>
                <a:gd name="T51" fmla="*/ 16 h 16"/>
                <a:gd name="T52" fmla="*/ 19 w 24"/>
                <a:gd name="T53" fmla="*/ 6 h 16"/>
                <a:gd name="T54" fmla="*/ 19 w 24"/>
                <a:gd name="T55" fmla="*/ 6 h 16"/>
                <a:gd name="T56" fmla="*/ 20 w 24"/>
                <a:gd name="T57" fmla="*/ 6 h 16"/>
                <a:gd name="T58" fmla="*/ 20 w 24"/>
                <a:gd name="T59" fmla="*/ 16 h 16"/>
                <a:gd name="T60" fmla="*/ 23 w 24"/>
                <a:gd name="T61" fmla="*/ 16 h 16"/>
                <a:gd name="T62" fmla="*/ 23 w 24"/>
                <a:gd name="T63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" h="16">
                  <a:moveTo>
                    <a:pt x="23" y="3"/>
                  </a:moveTo>
                  <a:cubicBezTo>
                    <a:pt x="22" y="1"/>
                    <a:pt x="20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0"/>
                    <a:pt x="13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1"/>
                    <a:pt x="1" y="3"/>
                  </a:cubicBezTo>
                  <a:cubicBezTo>
                    <a:pt x="0" y="5"/>
                    <a:pt x="0" y="11"/>
                    <a:pt x="0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20" y="6"/>
                    <a:pt x="20" y="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1"/>
                    <a:pt x="24" y="5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159" name="Group 18"/>
          <p:cNvGrpSpPr>
            <a:grpSpLocks noChangeAspect="1"/>
          </p:cNvGrpSpPr>
          <p:nvPr/>
        </p:nvGrpSpPr>
        <p:grpSpPr bwMode="auto">
          <a:xfrm>
            <a:off x="4414144" y="3086350"/>
            <a:ext cx="320398" cy="298443"/>
            <a:chOff x="3802" y="2858"/>
            <a:chExt cx="616" cy="574"/>
          </a:xfrm>
          <a:solidFill>
            <a:srgbClr val="0070C0"/>
          </a:solidFill>
        </p:grpSpPr>
        <p:sp>
          <p:nvSpPr>
            <p:cNvPr id="160" name="Rectangle 19"/>
            <p:cNvSpPr>
              <a:spLocks noChangeArrowheads="1"/>
            </p:cNvSpPr>
            <p:nvPr/>
          </p:nvSpPr>
          <p:spPr bwMode="auto">
            <a:xfrm>
              <a:off x="3802" y="3205"/>
              <a:ext cx="129" cy="22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61" name="Rectangle 20"/>
            <p:cNvSpPr>
              <a:spLocks noChangeArrowheads="1"/>
            </p:cNvSpPr>
            <p:nvPr/>
          </p:nvSpPr>
          <p:spPr bwMode="auto">
            <a:xfrm>
              <a:off x="3964" y="3174"/>
              <a:ext cx="129" cy="25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62" name="Rectangle 21"/>
            <p:cNvSpPr>
              <a:spLocks noChangeArrowheads="1"/>
            </p:cNvSpPr>
            <p:nvPr/>
          </p:nvSpPr>
          <p:spPr bwMode="auto">
            <a:xfrm>
              <a:off x="4129" y="3131"/>
              <a:ext cx="129" cy="3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63" name="Rectangle 22"/>
            <p:cNvSpPr>
              <a:spLocks noChangeArrowheads="1"/>
            </p:cNvSpPr>
            <p:nvPr/>
          </p:nvSpPr>
          <p:spPr bwMode="auto">
            <a:xfrm>
              <a:off x="4289" y="3078"/>
              <a:ext cx="129" cy="35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64" name="Freeform 23"/>
            <p:cNvSpPr>
              <a:spLocks/>
            </p:cNvSpPr>
            <p:nvPr/>
          </p:nvSpPr>
          <p:spPr bwMode="auto">
            <a:xfrm>
              <a:off x="3888" y="2858"/>
              <a:ext cx="370" cy="270"/>
            </a:xfrm>
            <a:custGeom>
              <a:avLst/>
              <a:gdLst>
                <a:gd name="T0" fmla="*/ 94 w 155"/>
                <a:gd name="T1" fmla="*/ 21 h 113"/>
                <a:gd name="T2" fmla="*/ 0 w 155"/>
                <a:gd name="T3" fmla="*/ 72 h 113"/>
                <a:gd name="T4" fmla="*/ 114 w 155"/>
                <a:gd name="T5" fmla="*/ 63 h 113"/>
                <a:gd name="T6" fmla="*/ 122 w 155"/>
                <a:gd name="T7" fmla="*/ 82 h 113"/>
                <a:gd name="T8" fmla="*/ 155 w 155"/>
                <a:gd name="T9" fmla="*/ 0 h 113"/>
                <a:gd name="T10" fmla="*/ 85 w 155"/>
                <a:gd name="T11" fmla="*/ 2 h 113"/>
                <a:gd name="T12" fmla="*/ 94 w 155"/>
                <a:gd name="T13" fmla="*/ 2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13">
                  <a:moveTo>
                    <a:pt x="94" y="21"/>
                  </a:moveTo>
                  <a:cubicBezTo>
                    <a:pt x="85" y="33"/>
                    <a:pt x="53" y="68"/>
                    <a:pt x="0" y="72"/>
                  </a:cubicBezTo>
                  <a:cubicBezTo>
                    <a:pt x="0" y="72"/>
                    <a:pt x="31" y="113"/>
                    <a:pt x="114" y="63"/>
                  </a:cubicBezTo>
                  <a:cubicBezTo>
                    <a:pt x="122" y="82"/>
                    <a:pt x="122" y="82"/>
                    <a:pt x="122" y="82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85" y="2"/>
                    <a:pt x="85" y="2"/>
                    <a:pt x="85" y="2"/>
                  </a:cubicBezTo>
                  <a:lnTo>
                    <a:pt x="94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165" name="Group 13"/>
          <p:cNvGrpSpPr>
            <a:grpSpLocks noChangeAspect="1"/>
          </p:cNvGrpSpPr>
          <p:nvPr/>
        </p:nvGrpSpPr>
        <p:grpSpPr bwMode="auto">
          <a:xfrm>
            <a:off x="4380238" y="1676426"/>
            <a:ext cx="384719" cy="389120"/>
            <a:chOff x="2426" y="2781"/>
            <a:chExt cx="593" cy="600"/>
          </a:xfrm>
          <a:solidFill>
            <a:srgbClr val="0070C0"/>
          </a:solidFill>
        </p:grpSpPr>
        <p:sp>
          <p:nvSpPr>
            <p:cNvPr id="166" name="Freeform 14"/>
            <p:cNvSpPr>
              <a:spLocks/>
            </p:cNvSpPr>
            <p:nvPr/>
          </p:nvSpPr>
          <p:spPr bwMode="auto">
            <a:xfrm>
              <a:off x="2442" y="2805"/>
              <a:ext cx="577" cy="576"/>
            </a:xfrm>
            <a:custGeom>
              <a:avLst/>
              <a:gdLst>
                <a:gd name="T0" fmla="*/ 0 w 241"/>
                <a:gd name="T1" fmla="*/ 115 h 241"/>
                <a:gd name="T2" fmla="*/ 0 w 241"/>
                <a:gd name="T3" fmla="*/ 121 h 241"/>
                <a:gd name="T4" fmla="*/ 121 w 241"/>
                <a:gd name="T5" fmla="*/ 241 h 241"/>
                <a:gd name="T6" fmla="*/ 241 w 241"/>
                <a:gd name="T7" fmla="*/ 121 h 241"/>
                <a:gd name="T8" fmla="*/ 121 w 241"/>
                <a:gd name="T9" fmla="*/ 0 h 241"/>
                <a:gd name="T10" fmla="*/ 121 w 241"/>
                <a:gd name="T11" fmla="*/ 115 h 241"/>
                <a:gd name="T12" fmla="*/ 0 w 241"/>
                <a:gd name="T13" fmla="*/ 115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241">
                  <a:moveTo>
                    <a:pt x="0" y="115"/>
                  </a:moveTo>
                  <a:cubicBezTo>
                    <a:pt x="0" y="117"/>
                    <a:pt x="0" y="119"/>
                    <a:pt x="0" y="121"/>
                  </a:cubicBezTo>
                  <a:cubicBezTo>
                    <a:pt x="0" y="187"/>
                    <a:pt x="54" y="241"/>
                    <a:pt x="121" y="241"/>
                  </a:cubicBezTo>
                  <a:cubicBezTo>
                    <a:pt x="187" y="241"/>
                    <a:pt x="241" y="187"/>
                    <a:pt x="241" y="121"/>
                  </a:cubicBezTo>
                  <a:cubicBezTo>
                    <a:pt x="241" y="54"/>
                    <a:pt x="187" y="0"/>
                    <a:pt x="121" y="0"/>
                  </a:cubicBezTo>
                  <a:cubicBezTo>
                    <a:pt x="121" y="115"/>
                    <a:pt x="121" y="115"/>
                    <a:pt x="121" y="115"/>
                  </a:cubicBez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67" name="Freeform 15"/>
            <p:cNvSpPr>
              <a:spLocks noEditPoints="1"/>
            </p:cNvSpPr>
            <p:nvPr/>
          </p:nvSpPr>
          <p:spPr bwMode="auto">
            <a:xfrm>
              <a:off x="2426" y="2781"/>
              <a:ext cx="275" cy="273"/>
            </a:xfrm>
            <a:custGeom>
              <a:avLst/>
              <a:gdLst>
                <a:gd name="T0" fmla="*/ 0 w 115"/>
                <a:gd name="T1" fmla="*/ 114 h 114"/>
                <a:gd name="T2" fmla="*/ 115 w 115"/>
                <a:gd name="T3" fmla="*/ 114 h 114"/>
                <a:gd name="T4" fmla="*/ 115 w 115"/>
                <a:gd name="T5" fmla="*/ 0 h 114"/>
                <a:gd name="T6" fmla="*/ 0 w 115"/>
                <a:gd name="T7" fmla="*/ 114 h 114"/>
                <a:gd name="T8" fmla="*/ 15 w 115"/>
                <a:gd name="T9" fmla="*/ 104 h 114"/>
                <a:gd name="T10" fmla="*/ 104 w 115"/>
                <a:gd name="T11" fmla="*/ 14 h 114"/>
                <a:gd name="T12" fmla="*/ 104 w 115"/>
                <a:gd name="T13" fmla="*/ 104 h 114"/>
                <a:gd name="T14" fmla="*/ 15 w 115"/>
                <a:gd name="T15" fmla="*/ 10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" h="114">
                  <a:moveTo>
                    <a:pt x="0" y="114"/>
                  </a:moveTo>
                  <a:cubicBezTo>
                    <a:pt x="115" y="114"/>
                    <a:pt x="115" y="114"/>
                    <a:pt x="115" y="114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51" y="0"/>
                    <a:pt x="0" y="51"/>
                    <a:pt x="0" y="114"/>
                  </a:cubicBezTo>
                  <a:close/>
                  <a:moveTo>
                    <a:pt x="15" y="104"/>
                  </a:moveTo>
                  <a:cubicBezTo>
                    <a:pt x="15" y="54"/>
                    <a:pt x="55" y="14"/>
                    <a:pt x="104" y="14"/>
                  </a:cubicBezTo>
                  <a:cubicBezTo>
                    <a:pt x="104" y="104"/>
                    <a:pt x="104" y="104"/>
                    <a:pt x="104" y="104"/>
                  </a:cubicBezTo>
                  <a:lnTo>
                    <a:pt x="15" y="1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168" name="组合 167"/>
          <p:cNvGrpSpPr/>
          <p:nvPr/>
        </p:nvGrpSpPr>
        <p:grpSpPr>
          <a:xfrm>
            <a:off x="4412484" y="2349532"/>
            <a:ext cx="330607" cy="359647"/>
            <a:chOff x="4873626" y="1965325"/>
            <a:chExt cx="269876" cy="293688"/>
          </a:xfrm>
          <a:solidFill>
            <a:srgbClr val="00B0F0"/>
          </a:solidFill>
        </p:grpSpPr>
        <p:sp>
          <p:nvSpPr>
            <p:cNvPr id="169" name="Freeform 502"/>
            <p:cNvSpPr>
              <a:spLocks/>
            </p:cNvSpPr>
            <p:nvPr/>
          </p:nvSpPr>
          <p:spPr bwMode="auto">
            <a:xfrm>
              <a:off x="4873626" y="2127250"/>
              <a:ext cx="112713" cy="131763"/>
            </a:xfrm>
            <a:custGeom>
              <a:avLst/>
              <a:gdLst>
                <a:gd name="T0" fmla="*/ 2 w 30"/>
                <a:gd name="T1" fmla="*/ 0 h 35"/>
                <a:gd name="T2" fmla="*/ 28 w 30"/>
                <a:gd name="T3" fmla="*/ 0 h 35"/>
                <a:gd name="T4" fmla="*/ 30 w 30"/>
                <a:gd name="T5" fmla="*/ 1 h 35"/>
                <a:gd name="T6" fmla="*/ 28 w 30"/>
                <a:gd name="T7" fmla="*/ 3 h 35"/>
                <a:gd name="T8" fmla="*/ 3 w 30"/>
                <a:gd name="T9" fmla="*/ 3 h 35"/>
                <a:gd name="T10" fmla="*/ 3 w 30"/>
                <a:gd name="T11" fmla="*/ 33 h 35"/>
                <a:gd name="T12" fmla="*/ 2 w 30"/>
                <a:gd name="T13" fmla="*/ 35 h 35"/>
                <a:gd name="T14" fmla="*/ 0 w 30"/>
                <a:gd name="T15" fmla="*/ 33 h 35"/>
                <a:gd name="T16" fmla="*/ 0 w 30"/>
                <a:gd name="T17" fmla="*/ 1 h 35"/>
                <a:gd name="T18" fmla="*/ 2 w 30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35">
                  <a:moveTo>
                    <a:pt x="2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9" y="0"/>
                    <a:pt x="30" y="1"/>
                    <a:pt x="30" y="1"/>
                  </a:cubicBezTo>
                  <a:cubicBezTo>
                    <a:pt x="30" y="2"/>
                    <a:pt x="29" y="3"/>
                    <a:pt x="28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4"/>
                    <a:pt x="3" y="35"/>
                    <a:pt x="2" y="35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70" name="Freeform 503"/>
            <p:cNvSpPr>
              <a:spLocks/>
            </p:cNvSpPr>
            <p:nvPr/>
          </p:nvSpPr>
          <p:spPr bwMode="auto">
            <a:xfrm>
              <a:off x="4884739" y="1973263"/>
              <a:ext cx="41275" cy="146050"/>
            </a:xfrm>
            <a:custGeom>
              <a:avLst/>
              <a:gdLst>
                <a:gd name="T0" fmla="*/ 11 w 11"/>
                <a:gd name="T1" fmla="*/ 34 h 39"/>
                <a:gd name="T2" fmla="*/ 11 w 11"/>
                <a:gd name="T3" fmla="*/ 6 h 39"/>
                <a:gd name="T4" fmla="*/ 5 w 11"/>
                <a:gd name="T5" fmla="*/ 0 h 39"/>
                <a:gd name="T6" fmla="*/ 0 w 11"/>
                <a:gd name="T7" fmla="*/ 6 h 39"/>
                <a:gd name="T8" fmla="*/ 0 w 11"/>
                <a:gd name="T9" fmla="*/ 34 h 39"/>
                <a:gd name="T10" fmla="*/ 5 w 11"/>
                <a:gd name="T11" fmla="*/ 39 h 39"/>
                <a:gd name="T12" fmla="*/ 11 w 11"/>
                <a:gd name="T13" fmla="*/ 3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9">
                  <a:moveTo>
                    <a:pt x="11" y="34"/>
                  </a:moveTo>
                  <a:cubicBezTo>
                    <a:pt x="11" y="6"/>
                    <a:pt x="11" y="6"/>
                    <a:pt x="11" y="6"/>
                  </a:cubicBezTo>
                  <a:cubicBezTo>
                    <a:pt x="11" y="3"/>
                    <a:pt x="9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39"/>
                    <a:pt x="5" y="39"/>
                  </a:cubicBezTo>
                  <a:cubicBezTo>
                    <a:pt x="9" y="39"/>
                    <a:pt x="11" y="37"/>
                    <a:pt x="11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71" name="Freeform 504"/>
            <p:cNvSpPr>
              <a:spLocks/>
            </p:cNvSpPr>
            <p:nvPr/>
          </p:nvSpPr>
          <p:spPr bwMode="auto">
            <a:xfrm>
              <a:off x="4940301" y="1965325"/>
              <a:ext cx="177800" cy="293688"/>
            </a:xfrm>
            <a:custGeom>
              <a:avLst/>
              <a:gdLst>
                <a:gd name="T0" fmla="*/ 5 w 47"/>
                <a:gd name="T1" fmla="*/ 69 h 78"/>
                <a:gd name="T2" fmla="*/ 6 w 47"/>
                <a:gd name="T3" fmla="*/ 77 h 78"/>
                <a:gd name="T4" fmla="*/ 9 w 47"/>
                <a:gd name="T5" fmla="*/ 78 h 78"/>
                <a:gd name="T6" fmla="*/ 14 w 47"/>
                <a:gd name="T7" fmla="*/ 76 h 78"/>
                <a:gd name="T8" fmla="*/ 26 w 47"/>
                <a:gd name="T9" fmla="*/ 57 h 78"/>
                <a:gd name="T10" fmla="*/ 46 w 47"/>
                <a:gd name="T11" fmla="*/ 57 h 78"/>
                <a:gd name="T12" fmla="*/ 47 w 47"/>
                <a:gd name="T13" fmla="*/ 56 h 78"/>
                <a:gd name="T14" fmla="*/ 47 w 47"/>
                <a:gd name="T15" fmla="*/ 42 h 78"/>
                <a:gd name="T16" fmla="*/ 32 w 47"/>
                <a:gd name="T17" fmla="*/ 19 h 78"/>
                <a:gd name="T18" fmla="*/ 30 w 47"/>
                <a:gd name="T19" fmla="*/ 20 h 78"/>
                <a:gd name="T20" fmla="*/ 35 w 47"/>
                <a:gd name="T21" fmla="*/ 10 h 78"/>
                <a:gd name="T22" fmla="*/ 24 w 47"/>
                <a:gd name="T23" fmla="*/ 0 h 78"/>
                <a:gd name="T24" fmla="*/ 14 w 47"/>
                <a:gd name="T25" fmla="*/ 10 h 78"/>
                <a:gd name="T26" fmla="*/ 24 w 47"/>
                <a:gd name="T27" fmla="*/ 21 h 78"/>
                <a:gd name="T28" fmla="*/ 27 w 47"/>
                <a:gd name="T29" fmla="*/ 20 h 78"/>
                <a:gd name="T30" fmla="*/ 21 w 47"/>
                <a:gd name="T31" fmla="*/ 27 h 78"/>
                <a:gd name="T32" fmla="*/ 5 w 47"/>
                <a:gd name="T33" fmla="*/ 31 h 78"/>
                <a:gd name="T34" fmla="*/ 1 w 47"/>
                <a:gd name="T35" fmla="*/ 34 h 78"/>
                <a:gd name="T36" fmla="*/ 1 w 47"/>
                <a:gd name="T37" fmla="*/ 38 h 78"/>
                <a:gd name="T38" fmla="*/ 6 w 47"/>
                <a:gd name="T39" fmla="*/ 42 h 78"/>
                <a:gd name="T40" fmla="*/ 8 w 47"/>
                <a:gd name="T41" fmla="*/ 42 h 78"/>
                <a:gd name="T42" fmla="*/ 17 w 47"/>
                <a:gd name="T43" fmla="*/ 40 h 78"/>
                <a:gd name="T44" fmla="*/ 17 w 47"/>
                <a:gd name="T45" fmla="*/ 43 h 78"/>
                <a:gd name="T46" fmla="*/ 17 w 47"/>
                <a:gd name="T47" fmla="*/ 47 h 78"/>
                <a:gd name="T48" fmla="*/ 5 w 47"/>
                <a:gd name="T49" fmla="*/ 6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78">
                  <a:moveTo>
                    <a:pt x="5" y="69"/>
                  </a:moveTo>
                  <a:cubicBezTo>
                    <a:pt x="3" y="72"/>
                    <a:pt x="3" y="76"/>
                    <a:pt x="6" y="77"/>
                  </a:cubicBezTo>
                  <a:cubicBezTo>
                    <a:pt x="7" y="78"/>
                    <a:pt x="8" y="78"/>
                    <a:pt x="9" y="78"/>
                  </a:cubicBezTo>
                  <a:cubicBezTo>
                    <a:pt x="11" y="78"/>
                    <a:pt x="13" y="77"/>
                    <a:pt x="14" y="76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47" y="57"/>
                    <a:pt x="47" y="57"/>
                    <a:pt x="47" y="56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29"/>
                    <a:pt x="41" y="19"/>
                    <a:pt x="32" y="19"/>
                  </a:cubicBezTo>
                  <a:cubicBezTo>
                    <a:pt x="31" y="19"/>
                    <a:pt x="30" y="19"/>
                    <a:pt x="30" y="20"/>
                  </a:cubicBezTo>
                  <a:cubicBezTo>
                    <a:pt x="33" y="18"/>
                    <a:pt x="35" y="14"/>
                    <a:pt x="35" y="10"/>
                  </a:cubicBezTo>
                  <a:cubicBezTo>
                    <a:pt x="35" y="5"/>
                    <a:pt x="30" y="0"/>
                    <a:pt x="24" y="0"/>
                  </a:cubicBezTo>
                  <a:cubicBezTo>
                    <a:pt x="19" y="0"/>
                    <a:pt x="14" y="5"/>
                    <a:pt x="14" y="10"/>
                  </a:cubicBezTo>
                  <a:cubicBezTo>
                    <a:pt x="14" y="16"/>
                    <a:pt x="19" y="21"/>
                    <a:pt x="24" y="21"/>
                  </a:cubicBezTo>
                  <a:cubicBezTo>
                    <a:pt x="25" y="21"/>
                    <a:pt x="26" y="21"/>
                    <a:pt x="27" y="20"/>
                  </a:cubicBezTo>
                  <a:cubicBezTo>
                    <a:pt x="25" y="22"/>
                    <a:pt x="23" y="24"/>
                    <a:pt x="21" y="27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3" y="32"/>
                    <a:pt x="2" y="32"/>
                    <a:pt x="1" y="34"/>
                  </a:cubicBezTo>
                  <a:cubicBezTo>
                    <a:pt x="1" y="35"/>
                    <a:pt x="0" y="37"/>
                    <a:pt x="1" y="38"/>
                  </a:cubicBezTo>
                  <a:cubicBezTo>
                    <a:pt x="1" y="41"/>
                    <a:pt x="4" y="42"/>
                    <a:pt x="6" y="42"/>
                  </a:cubicBezTo>
                  <a:cubicBezTo>
                    <a:pt x="7" y="42"/>
                    <a:pt x="7" y="42"/>
                    <a:pt x="8" y="42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1"/>
                    <a:pt x="17" y="42"/>
                    <a:pt x="17" y="43"/>
                  </a:cubicBezTo>
                  <a:cubicBezTo>
                    <a:pt x="17" y="47"/>
                    <a:pt x="17" y="47"/>
                    <a:pt x="17" y="47"/>
                  </a:cubicBezTo>
                  <a:lnTo>
                    <a:pt x="5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72" name="Freeform 505"/>
            <p:cNvSpPr>
              <a:spLocks/>
            </p:cNvSpPr>
            <p:nvPr/>
          </p:nvSpPr>
          <p:spPr bwMode="auto">
            <a:xfrm>
              <a:off x="5046664" y="2093913"/>
              <a:ext cx="96838" cy="112713"/>
            </a:xfrm>
            <a:custGeom>
              <a:avLst/>
              <a:gdLst>
                <a:gd name="T0" fmla="*/ 1 w 26"/>
                <a:gd name="T1" fmla="*/ 27 h 30"/>
                <a:gd name="T2" fmla="*/ 23 w 26"/>
                <a:gd name="T3" fmla="*/ 27 h 30"/>
                <a:gd name="T4" fmla="*/ 23 w 26"/>
                <a:gd name="T5" fmla="*/ 2 h 30"/>
                <a:gd name="T6" fmla="*/ 24 w 26"/>
                <a:gd name="T7" fmla="*/ 0 h 30"/>
                <a:gd name="T8" fmla="*/ 26 w 26"/>
                <a:gd name="T9" fmla="*/ 2 h 30"/>
                <a:gd name="T10" fmla="*/ 26 w 26"/>
                <a:gd name="T11" fmla="*/ 28 h 30"/>
                <a:gd name="T12" fmla="*/ 24 w 26"/>
                <a:gd name="T13" fmla="*/ 30 h 30"/>
                <a:gd name="T14" fmla="*/ 1 w 26"/>
                <a:gd name="T15" fmla="*/ 30 h 30"/>
                <a:gd name="T16" fmla="*/ 0 w 26"/>
                <a:gd name="T17" fmla="*/ 28 h 30"/>
                <a:gd name="T18" fmla="*/ 1 w 26"/>
                <a:gd name="T1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30">
                  <a:moveTo>
                    <a:pt x="1" y="27"/>
                  </a:moveTo>
                  <a:cubicBezTo>
                    <a:pt x="23" y="27"/>
                    <a:pt x="23" y="27"/>
                    <a:pt x="23" y="27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1"/>
                    <a:pt x="23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9"/>
                    <a:pt x="25" y="30"/>
                    <a:pt x="24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29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173" name="组合 172"/>
          <p:cNvGrpSpPr/>
          <p:nvPr/>
        </p:nvGrpSpPr>
        <p:grpSpPr>
          <a:xfrm>
            <a:off x="1167955" y="1428314"/>
            <a:ext cx="2674687" cy="112298"/>
            <a:chOff x="1557067" y="1904859"/>
            <a:chExt cx="3565785" cy="149766"/>
          </a:xfrm>
        </p:grpSpPr>
        <p:cxnSp>
          <p:nvCxnSpPr>
            <p:cNvPr id="174" name="直接连接符 173"/>
            <p:cNvCxnSpPr>
              <a:stCxn id="147" idx="3"/>
            </p:cNvCxnSpPr>
            <p:nvPr/>
          </p:nvCxnSpPr>
          <p:spPr>
            <a:xfrm flipH="1">
              <a:off x="1642533" y="1999337"/>
              <a:ext cx="3480319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5" name="椭圆 174"/>
            <p:cNvSpPr/>
            <p:nvPr/>
          </p:nvSpPr>
          <p:spPr>
            <a:xfrm>
              <a:off x="1557067" y="1904859"/>
              <a:ext cx="149766" cy="14976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76" name="组合 175"/>
          <p:cNvGrpSpPr/>
          <p:nvPr/>
        </p:nvGrpSpPr>
        <p:grpSpPr>
          <a:xfrm>
            <a:off x="1167953" y="2761009"/>
            <a:ext cx="2997816" cy="112298"/>
            <a:chOff x="1557067" y="3682197"/>
            <a:chExt cx="3996568" cy="149766"/>
          </a:xfrm>
        </p:grpSpPr>
        <p:cxnSp>
          <p:nvCxnSpPr>
            <p:cNvPr id="177" name="直接连接符 176"/>
            <p:cNvCxnSpPr/>
            <p:nvPr/>
          </p:nvCxnSpPr>
          <p:spPr>
            <a:xfrm flipH="1">
              <a:off x="1642533" y="3773912"/>
              <a:ext cx="3911102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椭圆 177"/>
            <p:cNvSpPr/>
            <p:nvPr/>
          </p:nvSpPr>
          <p:spPr>
            <a:xfrm>
              <a:off x="1557067" y="3682197"/>
              <a:ext cx="149766" cy="14976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179" name="文本框 52"/>
          <p:cNvSpPr txBox="1"/>
          <p:nvPr/>
        </p:nvSpPr>
        <p:spPr>
          <a:xfrm>
            <a:off x="1400482" y="1136668"/>
            <a:ext cx="19307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500" b="1" dirty="0" smtClean="0">
                <a:solidFill>
                  <a:srgbClr val="0027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Сотрудничество</a:t>
            </a:r>
            <a:endParaRPr lang="zh-CN" altLang="en-US" sz="1500" b="1" dirty="0">
              <a:solidFill>
                <a:srgbClr val="0027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1" name="文本框 54"/>
          <p:cNvSpPr txBox="1"/>
          <p:nvPr/>
        </p:nvSpPr>
        <p:spPr>
          <a:xfrm>
            <a:off x="5674149" y="2170469"/>
            <a:ext cx="2430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200" b="1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Проведение экскурсий для всех слоев населения</a:t>
            </a:r>
            <a:endParaRPr lang="zh-CN" altLang="en-US" sz="1200" b="1" dirty="0"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84" name="文本框 129"/>
          <p:cNvSpPr txBox="1"/>
          <p:nvPr/>
        </p:nvSpPr>
        <p:spPr>
          <a:xfrm>
            <a:off x="1332760" y="1459833"/>
            <a:ext cx="1998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200" b="1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Работа волонтерских отрядов, привлечение к занятиям детей с ОВЗ, сотрудничество с Советом Ветеранов</a:t>
            </a:r>
            <a:endParaRPr lang="zh-CN" altLang="en-US" sz="1200" b="1" dirty="0"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86" name="文本框 129"/>
          <p:cNvSpPr txBox="1"/>
          <p:nvPr/>
        </p:nvSpPr>
        <p:spPr>
          <a:xfrm>
            <a:off x="5890202" y="3707958"/>
            <a:ext cx="1998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zh-CN" sz="1200" b="1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Участие в конкурсах республиканского и всероссийского уровней, организация мероприятий, викторин, семинаров</a:t>
            </a:r>
            <a:endParaRPr lang="zh-CN" altLang="en-US" sz="1200" b="1" dirty="0"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2760" y="2877570"/>
            <a:ext cx="2455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Создание и заполнение информационного контента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веб-сайта</a:t>
            </a:r>
          </a:p>
        </p:txBody>
      </p:sp>
      <p:sp>
        <p:nvSpPr>
          <p:cNvPr id="58" name="文本框 52"/>
          <p:cNvSpPr txBox="1"/>
          <p:nvPr/>
        </p:nvSpPr>
        <p:spPr>
          <a:xfrm>
            <a:off x="1400482" y="2493993"/>
            <a:ext cx="19307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500" b="1" dirty="0" smtClean="0">
                <a:solidFill>
                  <a:srgbClr val="0027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Интернет-ресурс</a:t>
            </a:r>
            <a:endParaRPr lang="zh-CN" altLang="en-US" sz="1500" b="1" dirty="0">
              <a:solidFill>
                <a:srgbClr val="0027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文本框 52"/>
          <p:cNvSpPr txBox="1"/>
          <p:nvPr/>
        </p:nvSpPr>
        <p:spPr>
          <a:xfrm>
            <a:off x="5466330" y="1830817"/>
            <a:ext cx="26384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500" b="1" dirty="0" smtClean="0">
                <a:solidFill>
                  <a:srgbClr val="0027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Организация экскурсий</a:t>
            </a:r>
            <a:endParaRPr lang="zh-CN" altLang="en-US" sz="1500" b="1" dirty="0">
              <a:solidFill>
                <a:srgbClr val="0027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文本框 52"/>
          <p:cNvSpPr txBox="1"/>
          <p:nvPr/>
        </p:nvSpPr>
        <p:spPr>
          <a:xfrm>
            <a:off x="5059179" y="3084134"/>
            <a:ext cx="29754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1500" b="1" dirty="0" smtClean="0">
                <a:solidFill>
                  <a:srgbClr val="0027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Участие в конкурсах и организация мероприятий</a:t>
            </a:r>
            <a:endParaRPr lang="zh-CN" altLang="en-US" sz="1500" b="1" dirty="0">
              <a:solidFill>
                <a:srgbClr val="0027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文本框 52"/>
          <p:cNvSpPr txBox="1"/>
          <p:nvPr/>
        </p:nvSpPr>
        <p:spPr>
          <a:xfrm>
            <a:off x="3231357" y="3861149"/>
            <a:ext cx="26384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1500" b="1" dirty="0" smtClean="0">
                <a:solidFill>
                  <a:srgbClr val="0027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Прозрачность</a:t>
            </a:r>
          </a:p>
          <a:p>
            <a:pPr algn="ctr"/>
            <a:r>
              <a:rPr lang="ru-RU" altLang="zh-CN" sz="1500" b="1" dirty="0" smtClean="0">
                <a:solidFill>
                  <a:srgbClr val="0027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проекта</a:t>
            </a:r>
            <a:endParaRPr lang="zh-CN" altLang="en-US" sz="1500" b="1" dirty="0">
              <a:solidFill>
                <a:srgbClr val="0027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70245947"/>
      </p:ext>
    </p:extLst>
  </p:cSld>
  <p:clrMapOvr>
    <a:masterClrMapping/>
  </p:clrMapOvr>
  <p:transition spd="slow" advTm="0"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1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6" presetClass="emph" presetSubtype="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27" dur="100" fill="hold"/>
                                            <p:tgtEl>
                                              <p:spTgt spid="15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" presetID="6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29" dur="200" fill="hold"/>
                                            <p:tgtEl>
                                              <p:spTgt spid="1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6" presetClass="emph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100" fill="hold"/>
                                            <p:tgtEl>
                                              <p:spTgt spid="15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6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33" dur="200" fill="hold"/>
                                            <p:tgtEl>
                                              <p:spTgt spid="151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4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5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55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7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9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1" dur="500"/>
                                            <p:tgtEl>
                                              <p:spTgt spid="1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63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5" dur="5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67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9" dur="500"/>
                                            <p:tgtEl>
                                              <p:spTgt spid="1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71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3" dur="500"/>
                                            <p:tgtEl>
                                              <p:spTgt spid="1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7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17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8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3" dur="500"/>
                                            <p:tgtEl>
                                              <p:spTgt spid="1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8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1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91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3" dur="500"/>
                                            <p:tgtEl>
                                              <p:spTgt spid="1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7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9" fill="hold">
                                <p:stCondLst>
                                  <p:cond delay="9200"/>
                                </p:stCondLst>
                                <p:childTnLst>
                                  <p:par>
                                    <p:cTn id="10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2" dur="500"/>
                                            <p:tgtEl>
                                              <p:spTgt spid="1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8" fill="hold">
                                <p:stCondLst>
                                  <p:cond delay="9700"/>
                                </p:stCondLst>
                                <p:childTnLst>
                                  <p:par>
                                    <p:cTn id="10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1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10200"/>
                                </p:stCondLst>
                                <p:childTnLst>
                                  <p:par>
                                    <p:cTn id="11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10700"/>
                                </p:stCondLst>
                                <p:childTnLst>
                                  <p:par>
                                    <p:cTn id="121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6" fill="hold">
                                <p:stCondLst>
                                  <p:cond delay="11200"/>
                                </p:stCondLst>
                                <p:childTnLst>
                                  <p:par>
                                    <p:cTn id="127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9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1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14" grpId="0"/>
          <p:bldP spid="147" grpId="0" animBg="1"/>
          <p:bldP spid="148" grpId="0" animBg="1"/>
          <p:bldP spid="149" grpId="0" animBg="1"/>
          <p:bldP spid="150" grpId="0" animBg="1"/>
          <p:bldP spid="179" grpId="0"/>
          <p:bldP spid="181" grpId="0"/>
          <p:bldP spid="184" grpId="0"/>
          <p:bldP spid="186" grpId="0"/>
          <p:bldP spid="58" grpId="0"/>
          <p:bldP spid="59" grpId="0"/>
          <p:bldP spid="60" grpId="0"/>
          <p:bldP spid="6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1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6" presetClass="emph" presetSubtype="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27" dur="100" fill="hold"/>
                                            <p:tgtEl>
                                              <p:spTgt spid="15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" presetID="6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29" dur="200" fill="hold"/>
                                            <p:tgtEl>
                                              <p:spTgt spid="15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6" presetClass="emph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100" fill="hold"/>
                                            <p:tgtEl>
                                              <p:spTgt spid="15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6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33" dur="200" fill="hold"/>
                                            <p:tgtEl>
                                              <p:spTgt spid="151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4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5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55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7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59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1" dur="500"/>
                                            <p:tgtEl>
                                              <p:spTgt spid="1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63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5" dur="5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67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9" dur="500"/>
                                            <p:tgtEl>
                                              <p:spTgt spid="1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71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3" dur="500"/>
                                            <p:tgtEl>
                                              <p:spTgt spid="1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7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17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8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3" dur="500"/>
                                            <p:tgtEl>
                                              <p:spTgt spid="1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8200"/>
                                </p:stCondLst>
                                <p:childTnLst>
                                  <p:par>
                                    <p:cTn id="8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1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8700"/>
                                </p:stCondLst>
                                <p:childTnLst>
                                  <p:par>
                                    <p:cTn id="91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3" dur="500"/>
                                            <p:tgtEl>
                                              <p:spTgt spid="1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7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9" fill="hold">
                                <p:stCondLst>
                                  <p:cond delay="9200"/>
                                </p:stCondLst>
                                <p:childTnLst>
                                  <p:par>
                                    <p:cTn id="10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2" dur="500"/>
                                            <p:tgtEl>
                                              <p:spTgt spid="1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8" fill="hold">
                                <p:stCondLst>
                                  <p:cond delay="9700"/>
                                </p:stCondLst>
                                <p:childTnLst>
                                  <p:par>
                                    <p:cTn id="10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1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10200"/>
                                </p:stCondLst>
                                <p:childTnLst>
                                  <p:par>
                                    <p:cTn id="11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10700"/>
                                </p:stCondLst>
                                <p:childTnLst>
                                  <p:par>
                                    <p:cTn id="121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4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6" fill="hold">
                                <p:stCondLst>
                                  <p:cond delay="11200"/>
                                </p:stCondLst>
                                <p:childTnLst>
                                  <p:par>
                                    <p:cTn id="127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9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1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14" grpId="0"/>
          <p:bldP spid="147" grpId="0" animBg="1"/>
          <p:bldP spid="148" grpId="0" animBg="1"/>
          <p:bldP spid="149" grpId="0" animBg="1"/>
          <p:bldP spid="150" grpId="0" animBg="1"/>
          <p:bldP spid="179" grpId="0"/>
          <p:bldP spid="181" grpId="0"/>
          <p:bldP spid="184" grpId="0"/>
          <p:bldP spid="186" grpId="0"/>
          <p:bldP spid="58" grpId="0"/>
          <p:bldP spid="59" grpId="0"/>
          <p:bldP spid="60" grpId="0"/>
          <p:bldP spid="61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95" y="1279660"/>
            <a:ext cx="6324600" cy="35585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6263" y="149494"/>
            <a:ext cx="7456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Данный проект поможет сохранить культурное наследие и историческую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память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жизни, деятельности и подвигах односельчан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через эффективное использование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информационных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коммуникационных технологий. </a:t>
            </a:r>
          </a:p>
        </p:txBody>
      </p:sp>
    </p:spTree>
    <p:extLst>
      <p:ext uri="{BB962C8B-B14F-4D97-AF65-F5344CB8AC3E}">
        <p14:creationId xmlns:p14="http://schemas.microsoft.com/office/powerpoint/2010/main" val="2917581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96483" y="906905"/>
            <a:ext cx="63510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8000" b="1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634414"/>
      </p:ext>
    </p:extLst>
  </p:cSld>
  <p:clrMapOvr>
    <a:masterClrMapping/>
  </p:clrMapOvr>
</p:sld>
</file>

<file path=ppt/theme/theme1.xml><?xml version="1.0" encoding="utf-8"?>
<a:theme xmlns:a="http://schemas.openxmlformats.org/drawingml/2006/main" name="第一PPT，www.1ppt.com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675</TotalTime>
  <Words>341</Words>
  <Application>Microsoft Office PowerPoint</Application>
  <PresentationFormat>Экран (16:9)</PresentationFormat>
  <Paragraphs>51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第一PPT，www.1ppt.com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 R 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www.1ppt.com</dc:title>
  <dc:creator>www.1ppt.com</dc:creator>
  <cp:keywords>www.1ppt.com</cp:keywords>
  <cp:lastModifiedBy>User</cp:lastModifiedBy>
  <cp:revision>53</cp:revision>
  <dcterms:created xsi:type="dcterms:W3CDTF">2016-05-16T12:51:35Z</dcterms:created>
  <dcterms:modified xsi:type="dcterms:W3CDTF">2018-01-17T11:50:06Z</dcterms:modified>
</cp:coreProperties>
</file>